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4"/>
    <p:sldMasterId id="2147483675" r:id="rId5"/>
  </p:sldMasterIdLst>
  <p:notesMasterIdLst>
    <p:notesMasterId r:id="rId42"/>
  </p:notesMasterIdLst>
  <p:sldIdLst>
    <p:sldId id="256" r:id="rId6"/>
    <p:sldId id="258" r:id="rId7"/>
    <p:sldId id="259" r:id="rId8"/>
    <p:sldId id="298" r:id="rId9"/>
    <p:sldId id="257" r:id="rId10"/>
    <p:sldId id="306" r:id="rId11"/>
    <p:sldId id="262" r:id="rId12"/>
    <p:sldId id="308" r:id="rId13"/>
    <p:sldId id="277" r:id="rId14"/>
    <p:sldId id="305" r:id="rId15"/>
    <p:sldId id="271" r:id="rId16"/>
    <p:sldId id="300" r:id="rId17"/>
    <p:sldId id="324" r:id="rId18"/>
    <p:sldId id="325" r:id="rId19"/>
    <p:sldId id="304" r:id="rId20"/>
    <p:sldId id="267" r:id="rId21"/>
    <p:sldId id="323" r:id="rId22"/>
    <p:sldId id="299" r:id="rId23"/>
    <p:sldId id="310" r:id="rId24"/>
    <p:sldId id="311" r:id="rId25"/>
    <p:sldId id="312" r:id="rId26"/>
    <p:sldId id="274" r:id="rId27"/>
    <p:sldId id="302" r:id="rId28"/>
    <p:sldId id="307" r:id="rId29"/>
    <p:sldId id="313" r:id="rId30"/>
    <p:sldId id="309" r:id="rId31"/>
    <p:sldId id="314" r:id="rId32"/>
    <p:sldId id="315" r:id="rId33"/>
    <p:sldId id="316" r:id="rId34"/>
    <p:sldId id="317" r:id="rId35"/>
    <p:sldId id="318" r:id="rId36"/>
    <p:sldId id="319" r:id="rId37"/>
    <p:sldId id="320" r:id="rId38"/>
    <p:sldId id="321" r:id="rId39"/>
    <p:sldId id="322" r:id="rId40"/>
    <p:sldId id="303"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B8AB"/>
    <a:srgbClr val="F1B3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A38F28-61DE-4030-8E31-34D29A53367E}" v="2" dt="2020-08-28T00:09:07.718"/>
    <p1510:client id="{38CD8CEC-943C-4590-8CEB-B729F0CF2B75}" v="9" dt="2020-08-27T19:48:58.876"/>
    <p1510:client id="{4303ABD7-FE8B-4C9E-0BA3-67C6A4FC1A07}" v="110" vWet="726" dt="2020-08-27T23:49:20.298"/>
    <p1510:client id="{44D4869A-C767-3F46-AD39-ED6FBFCD722D}" v="161" dt="2020-08-27T23:48:35.915"/>
    <p1510:client id="{54A4AFE8-1BF4-4BE6-00B4-7262E498C35F}" v="105" dt="2020-08-27T22:35:24.067"/>
    <p1510:client id="{885A2556-86BD-4946-E117-11489B765EBB}" v="3" dt="2020-08-27T23:56:03.772"/>
    <p1510:client id="{AD0786AC-7055-0445-B045-624FA91438FC}" v="17" dt="2020-08-28T00:19:35.752"/>
    <p1510:client id="{BEF351C2-ED6A-4AE1-4AC7-AE1B864217E9}" v="17" dt="2020-08-27T06:29:51.500"/>
    <p1510:client id="{BF5CE3BB-5115-441F-F62A-7338532416FA}" v="283" dt="2020-08-28T00:01:05.453"/>
  </p1510:revLst>
</p1510:revInfo>
</file>

<file path=ppt/tableStyles.xml><?xml version="1.0" encoding="utf-8"?>
<a:tblStyleLst xmlns:a="http://schemas.openxmlformats.org/drawingml/2006/main" def="{89EB6466-EC1D-470A-852E-813D673CD563}">
  <a:tblStyle styleId="{89EB6466-EC1D-470A-852E-813D673CD5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545"/>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 Miguel Céspedes Ortega" userId="S::johancespedes@javeriana.edu.co::f17f7fb6-0850-49cd-8389-128255a6d3fb" providerId="AD" clId="Web-{29A38F28-61DE-4030-8E31-34D29A53367E}"/>
    <pc:docChg chg="modSld">
      <pc:chgData name="Johan Miguel Céspedes Ortega" userId="S::johancespedes@javeriana.edu.co::f17f7fb6-0850-49cd-8389-128255a6d3fb" providerId="AD" clId="Web-{29A38F28-61DE-4030-8E31-34D29A53367E}" dt="2020-08-28T00:09:07.718" v="1" actId="20577"/>
      <pc:docMkLst>
        <pc:docMk/>
      </pc:docMkLst>
      <pc:sldChg chg="modSp">
        <pc:chgData name="Johan Miguel Céspedes Ortega" userId="S::johancespedes@javeriana.edu.co::f17f7fb6-0850-49cd-8389-128255a6d3fb" providerId="AD" clId="Web-{29A38F28-61DE-4030-8E31-34D29A53367E}" dt="2020-08-28T00:09:07.718" v="1" actId="20577"/>
        <pc:sldMkLst>
          <pc:docMk/>
          <pc:sldMk cId="320181065" sldId="302"/>
        </pc:sldMkLst>
        <pc:spChg chg="mod">
          <ac:chgData name="Johan Miguel Céspedes Ortega" userId="S::johancespedes@javeriana.edu.co::f17f7fb6-0850-49cd-8389-128255a6d3fb" providerId="AD" clId="Web-{29A38F28-61DE-4030-8E31-34D29A53367E}" dt="2020-08-28T00:09:07.718" v="1" actId="20577"/>
          <ac:spMkLst>
            <pc:docMk/>
            <pc:sldMk cId="320181065" sldId="302"/>
            <ac:spMk id="143" creationId="{00000000-0000-0000-0000-000000000000}"/>
          </ac:spMkLst>
        </pc:spChg>
      </pc:sldChg>
    </pc:docChg>
  </pc:docChgLst>
  <pc:docChgLst>
    <pc:chgData name="Javier Alfonso Becerra Sanchez" userId="S::javierbecerra@javeriana.edu.co::24618491-9b76-434e-9a51-10f3a2af96f0" providerId="AD" clId="Web-{BF5CE3BB-5115-441F-F62A-7338532416FA}"/>
    <pc:docChg chg="addSld modSld sldOrd">
      <pc:chgData name="Javier Alfonso Becerra Sanchez" userId="S::javierbecerra@javeriana.edu.co::24618491-9b76-434e-9a51-10f3a2af96f0" providerId="AD" clId="Web-{BF5CE3BB-5115-441F-F62A-7338532416FA}" dt="2020-08-28T00:01:03.375" v="276" actId="20577"/>
      <pc:docMkLst>
        <pc:docMk/>
      </pc:docMkLst>
      <pc:sldChg chg="modSp">
        <pc:chgData name="Javier Alfonso Becerra Sanchez" userId="S::javierbecerra@javeriana.edu.co::24618491-9b76-434e-9a51-10f3a2af96f0" providerId="AD" clId="Web-{BF5CE3BB-5115-441F-F62A-7338532416FA}" dt="2020-08-27T23:57:36.648" v="61" actId="20577"/>
        <pc:sldMkLst>
          <pc:docMk/>
          <pc:sldMk cId="605139791" sldId="298"/>
        </pc:sldMkLst>
        <pc:spChg chg="mod">
          <ac:chgData name="Javier Alfonso Becerra Sanchez" userId="S::javierbecerra@javeriana.edu.co::24618491-9b76-434e-9a51-10f3a2af96f0" providerId="AD" clId="Web-{BF5CE3BB-5115-441F-F62A-7338532416FA}" dt="2020-08-27T23:57:28.596" v="47" actId="20577"/>
          <ac:spMkLst>
            <pc:docMk/>
            <pc:sldMk cId="605139791" sldId="298"/>
            <ac:spMk id="27" creationId="{00000000-0000-0000-0000-000000000000}"/>
          </ac:spMkLst>
        </pc:spChg>
        <pc:spChg chg="mod">
          <ac:chgData name="Javier Alfonso Becerra Sanchez" userId="S::javierbecerra@javeriana.edu.co::24618491-9b76-434e-9a51-10f3a2af96f0" providerId="AD" clId="Web-{BF5CE3BB-5115-441F-F62A-7338532416FA}" dt="2020-08-27T23:56:31.820" v="29" actId="20577"/>
          <ac:spMkLst>
            <pc:docMk/>
            <pc:sldMk cId="605139791" sldId="298"/>
            <ac:spMk id="414" creationId="{00000000-0000-0000-0000-000000000000}"/>
          </ac:spMkLst>
        </pc:spChg>
        <pc:spChg chg="mod">
          <ac:chgData name="Javier Alfonso Becerra Sanchez" userId="S::javierbecerra@javeriana.edu.co::24618491-9b76-434e-9a51-10f3a2af96f0" providerId="AD" clId="Web-{BF5CE3BB-5115-441F-F62A-7338532416FA}" dt="2020-08-27T23:57:36.648" v="61" actId="20577"/>
          <ac:spMkLst>
            <pc:docMk/>
            <pc:sldMk cId="605139791" sldId="298"/>
            <ac:spMk id="416" creationId="{00000000-0000-0000-0000-000000000000}"/>
          </ac:spMkLst>
        </pc:spChg>
        <pc:spChg chg="mod">
          <ac:chgData name="Javier Alfonso Becerra Sanchez" userId="S::javierbecerra@javeriana.edu.co::24618491-9b76-434e-9a51-10f3a2af96f0" providerId="AD" clId="Web-{BF5CE3BB-5115-441F-F62A-7338532416FA}" dt="2020-08-27T23:56:58.994" v="32" actId="20577"/>
          <ac:spMkLst>
            <pc:docMk/>
            <pc:sldMk cId="605139791" sldId="298"/>
            <ac:spMk id="418" creationId="{00000000-0000-0000-0000-000000000000}"/>
          </ac:spMkLst>
        </pc:spChg>
      </pc:sldChg>
      <pc:sldChg chg="modSp">
        <pc:chgData name="Javier Alfonso Becerra Sanchez" userId="S::javierbecerra@javeriana.edu.co::24618491-9b76-434e-9a51-10f3a2af96f0" providerId="AD" clId="Web-{BF5CE3BB-5115-441F-F62A-7338532416FA}" dt="2020-08-27T23:54:56.820" v="8" actId="1076"/>
        <pc:sldMkLst>
          <pc:docMk/>
          <pc:sldMk cId="3620525304" sldId="299"/>
        </pc:sldMkLst>
        <pc:graphicFrameChg chg="mod">
          <ac:chgData name="Javier Alfonso Becerra Sanchez" userId="S::javierbecerra@javeriana.edu.co::24618491-9b76-434e-9a51-10f3a2af96f0" providerId="AD" clId="Web-{BF5CE3BB-5115-441F-F62A-7338532416FA}" dt="2020-08-27T23:54:56.820" v="8" actId="1076"/>
          <ac:graphicFrameMkLst>
            <pc:docMk/>
            <pc:sldMk cId="3620525304" sldId="299"/>
            <ac:graphicFrameMk id="2" creationId="{00000000-0000-0000-0000-000000000000}"/>
          </ac:graphicFrameMkLst>
        </pc:graphicFrameChg>
      </pc:sldChg>
      <pc:sldChg chg="addSp delSp modSp add ord replId">
        <pc:chgData name="Javier Alfonso Becerra Sanchez" userId="S::javierbecerra@javeriana.edu.co::24618491-9b76-434e-9a51-10f3a2af96f0" providerId="AD" clId="Web-{BF5CE3BB-5115-441F-F62A-7338532416FA}" dt="2020-08-28T00:01:03.375" v="276" actId="20577"/>
        <pc:sldMkLst>
          <pc:docMk/>
          <pc:sldMk cId="4250813630" sldId="323"/>
        </pc:sldMkLst>
        <pc:spChg chg="add mod">
          <ac:chgData name="Javier Alfonso Becerra Sanchez" userId="S::javierbecerra@javeriana.edu.co::24618491-9b76-434e-9a51-10f3a2af96f0" providerId="AD" clId="Web-{BF5CE3BB-5115-441F-F62A-7338532416FA}" dt="2020-08-27T23:59:11.274" v="99" actId="1076"/>
          <ac:spMkLst>
            <pc:docMk/>
            <pc:sldMk cId="4250813630" sldId="323"/>
            <ac:spMk id="5" creationId="{7CC9A16A-F916-4383-A9B6-2A4E3C9E7F8B}"/>
          </ac:spMkLst>
        </pc:spChg>
        <pc:spChg chg="add mod">
          <ac:chgData name="Javier Alfonso Becerra Sanchez" userId="S::javierbecerra@javeriana.edu.co::24618491-9b76-434e-9a51-10f3a2af96f0" providerId="AD" clId="Web-{BF5CE3BB-5115-441F-F62A-7338532416FA}" dt="2020-08-28T00:01:03.375" v="276" actId="20577"/>
          <ac:spMkLst>
            <pc:docMk/>
            <pc:sldMk cId="4250813630" sldId="323"/>
            <ac:spMk id="6" creationId="{0287ADA0-4E2C-4458-89DE-1DB27536130F}"/>
          </ac:spMkLst>
        </pc:spChg>
        <pc:graphicFrameChg chg="del">
          <ac:chgData name="Javier Alfonso Becerra Sanchez" userId="S::javierbecerra@javeriana.edu.co::24618491-9b76-434e-9a51-10f3a2af96f0" providerId="AD" clId="Web-{BF5CE3BB-5115-441F-F62A-7338532416FA}" dt="2020-08-27T23:52:31.798" v="1"/>
          <ac:graphicFrameMkLst>
            <pc:docMk/>
            <pc:sldMk cId="4250813630" sldId="323"/>
            <ac:graphicFrameMk id="2" creationId="{00000000-0000-0000-0000-000000000000}"/>
          </ac:graphicFrameMkLst>
        </pc:graphicFrameChg>
        <pc:picChg chg="add del mod">
          <ac:chgData name="Javier Alfonso Becerra Sanchez" userId="S::javierbecerra@javeriana.edu.co::24618491-9b76-434e-9a51-10f3a2af96f0" providerId="AD" clId="Web-{BF5CE3BB-5115-441F-F62A-7338532416FA}" dt="2020-08-27T23:53:33.863" v="5"/>
          <ac:picMkLst>
            <pc:docMk/>
            <pc:sldMk cId="4250813630" sldId="323"/>
            <ac:picMk id="3" creationId="{B6CE2565-F4A6-4D21-A086-FF89A0E749D6}"/>
          </ac:picMkLst>
        </pc:picChg>
        <pc:picChg chg="add mod">
          <ac:chgData name="Javier Alfonso Becerra Sanchez" userId="S::javierbecerra@javeriana.edu.co::24618491-9b76-434e-9a51-10f3a2af96f0" providerId="AD" clId="Web-{BF5CE3BB-5115-441F-F62A-7338532416FA}" dt="2020-08-27T23:58:16.829" v="64" actId="14100"/>
          <ac:picMkLst>
            <pc:docMk/>
            <pc:sldMk cId="4250813630" sldId="323"/>
            <ac:picMk id="4" creationId="{B4A02735-F4A7-44DD-8837-597928A5ECC5}"/>
          </ac:picMkLst>
        </pc:picChg>
        <pc:cxnChg chg="mod">
          <ac:chgData name="Javier Alfonso Becerra Sanchez" userId="S::javierbecerra@javeriana.edu.co::24618491-9b76-434e-9a51-10f3a2af96f0" providerId="AD" clId="Web-{BF5CE3BB-5115-441F-F62A-7338532416FA}" dt="2020-08-27T23:58:20.387" v="65" actId="1076"/>
          <ac:cxnSpMkLst>
            <pc:docMk/>
            <pc:sldMk cId="4250813630" sldId="323"/>
            <ac:cxnSpMk id="390" creationId="{00000000-0000-0000-0000-000000000000}"/>
          </ac:cxnSpMkLst>
        </pc:cxnChg>
      </pc:sldChg>
    </pc:docChg>
  </pc:docChgLst>
  <pc:docChgLst>
    <pc:chgData name="Kattya Alexandra Peña Nieto" userId="e3f37177-303c-4e58-ad44-c4d88f804c77" providerId="ADAL" clId="{AD0786AC-7055-0445-B045-624FA91438FC}"/>
    <pc:docChg chg="modSld">
      <pc:chgData name="Kattya Alexandra Peña Nieto" userId="e3f37177-303c-4e58-ad44-c4d88f804c77" providerId="ADAL" clId="{AD0786AC-7055-0445-B045-624FA91438FC}" dt="2020-08-28T00:19:35.752" v="15" actId="1076"/>
      <pc:docMkLst>
        <pc:docMk/>
      </pc:docMkLst>
      <pc:sldChg chg="modSp mod">
        <pc:chgData name="Kattya Alexandra Peña Nieto" userId="e3f37177-303c-4e58-ad44-c4d88f804c77" providerId="ADAL" clId="{AD0786AC-7055-0445-B045-624FA91438FC}" dt="2020-08-28T00:19:35.752" v="15" actId="1076"/>
        <pc:sldMkLst>
          <pc:docMk/>
          <pc:sldMk cId="869956748" sldId="306"/>
        </pc:sldMkLst>
        <pc:picChg chg="mod">
          <ac:chgData name="Kattya Alexandra Peña Nieto" userId="e3f37177-303c-4e58-ad44-c4d88f804c77" providerId="ADAL" clId="{AD0786AC-7055-0445-B045-624FA91438FC}" dt="2020-08-28T00:19:35.752" v="15" actId="1076"/>
          <ac:picMkLst>
            <pc:docMk/>
            <pc:sldMk cId="869956748" sldId="306"/>
            <ac:picMk id="3" creationId="{00000000-0000-0000-0000-000000000000}"/>
          </ac:picMkLst>
        </pc:picChg>
      </pc:sldChg>
    </pc:docChg>
  </pc:docChgLst>
  <pc:docChgLst>
    <pc:chgData name="JOSE ESTEBAN BETIN DIAZ" userId="S::josebetind@javeriana.edu.co::c2163d73-8c20-4362-8747-4b1728898903" providerId="AD" clId="Web-{885A2556-86BD-4946-E117-11489B765EBB}"/>
    <pc:docChg chg="modSld">
      <pc:chgData name="JOSE ESTEBAN BETIN DIAZ" userId="S::josebetind@javeriana.edu.co::c2163d73-8c20-4362-8747-4b1728898903" providerId="AD" clId="Web-{885A2556-86BD-4946-E117-11489B765EBB}" dt="2020-08-27T23:56:03.772" v="2" actId="20577"/>
      <pc:docMkLst>
        <pc:docMk/>
      </pc:docMkLst>
      <pc:sldChg chg="modSp">
        <pc:chgData name="JOSE ESTEBAN BETIN DIAZ" userId="S::josebetind@javeriana.edu.co::c2163d73-8c20-4362-8747-4b1728898903" providerId="AD" clId="Web-{885A2556-86BD-4946-E117-11489B765EBB}" dt="2020-08-27T23:56:03.772" v="2" actId="20577"/>
        <pc:sldMkLst>
          <pc:docMk/>
          <pc:sldMk cId="0" sldId="257"/>
        </pc:sldMkLst>
        <pc:spChg chg="mod">
          <ac:chgData name="JOSE ESTEBAN BETIN DIAZ" userId="S::josebetind@javeriana.edu.co::c2163d73-8c20-4362-8747-4b1728898903" providerId="AD" clId="Web-{885A2556-86BD-4946-E117-11489B765EBB}" dt="2020-08-27T23:56:03.772" v="2" actId="20577"/>
          <ac:spMkLst>
            <pc:docMk/>
            <pc:sldMk cId="0" sldId="257"/>
            <ac:spMk id="14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3A46B1-9BE2-4961-B383-E116BB4C0F9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ES"/>
        </a:p>
      </dgm:t>
    </dgm:pt>
    <dgm:pt modelId="{DB81C2C0-F3F2-4772-B31A-0DEF68C9B9F5}">
      <dgm:prSet phldrT="[Texto]"/>
      <dgm:spPr/>
      <dgm:t>
        <a:bodyPr/>
        <a:lstStyle/>
        <a:p>
          <a:r>
            <a:rPr lang="es-ES"/>
            <a:t>WBS DEL PRODUCTO</a:t>
          </a:r>
        </a:p>
      </dgm:t>
    </dgm:pt>
    <dgm:pt modelId="{33B7250D-24F7-45E4-9456-1D4D75E6DA55}" type="parTrans" cxnId="{D5BED040-16F1-4A0F-A610-8B243AEF9DED}">
      <dgm:prSet/>
      <dgm:spPr/>
      <dgm:t>
        <a:bodyPr/>
        <a:lstStyle/>
        <a:p>
          <a:endParaRPr lang="es-ES"/>
        </a:p>
      </dgm:t>
    </dgm:pt>
    <dgm:pt modelId="{C9B0964C-E25C-40C5-830B-29F9A01458FF}" type="sibTrans" cxnId="{D5BED040-16F1-4A0F-A610-8B243AEF9DED}">
      <dgm:prSet/>
      <dgm:spPr/>
      <dgm:t>
        <a:bodyPr/>
        <a:lstStyle/>
        <a:p>
          <a:endParaRPr lang="es-ES"/>
        </a:p>
      </dgm:t>
    </dgm:pt>
    <dgm:pt modelId="{AE528C86-1140-48C5-B942-08DBDC03603E}">
      <dgm:prSet phldrT="[Texto]"/>
      <dgm:spPr>
        <a:solidFill>
          <a:schemeClr val="accent1">
            <a:hueOff val="0"/>
            <a:satOff val="0"/>
            <a:lumOff val="0"/>
            <a:alpha val="48000"/>
          </a:schemeClr>
        </a:solidFill>
      </dgm:spPr>
      <dgm:t>
        <a:bodyPr/>
        <a:lstStyle/>
        <a:p>
          <a:r>
            <a:rPr lang="es-ES"/>
            <a:t>1.0 Usuarios</a:t>
          </a:r>
        </a:p>
      </dgm:t>
    </dgm:pt>
    <dgm:pt modelId="{51529359-A46C-44D6-8303-779F8E1CD25D}" type="parTrans" cxnId="{F1D9AE42-024E-404B-8F1B-284985259482}">
      <dgm:prSet/>
      <dgm:spPr/>
      <dgm:t>
        <a:bodyPr/>
        <a:lstStyle/>
        <a:p>
          <a:endParaRPr lang="es-ES"/>
        </a:p>
      </dgm:t>
    </dgm:pt>
    <dgm:pt modelId="{65769B5C-4F52-4646-AD52-634DB8B747FA}" type="sibTrans" cxnId="{F1D9AE42-024E-404B-8F1B-284985259482}">
      <dgm:prSet/>
      <dgm:spPr/>
      <dgm:t>
        <a:bodyPr/>
        <a:lstStyle/>
        <a:p>
          <a:endParaRPr lang="es-ES"/>
        </a:p>
      </dgm:t>
    </dgm:pt>
    <dgm:pt modelId="{2C2423E0-AE73-4E42-8CEE-4AAB691A28E9}">
      <dgm:prSet phldrT="[Texto]"/>
      <dgm:spPr>
        <a:solidFill>
          <a:srgbClr val="92D050"/>
        </a:solidFill>
      </dgm:spPr>
      <dgm:t>
        <a:bodyPr/>
        <a:lstStyle/>
        <a:p>
          <a:r>
            <a:rPr lang="es-ES"/>
            <a:t>2.0 Autenticación</a:t>
          </a:r>
        </a:p>
      </dgm:t>
    </dgm:pt>
    <dgm:pt modelId="{7133404A-90AD-4272-BFA5-E5B2A876871F}" type="parTrans" cxnId="{1ECD74CC-2F3D-4F44-8742-29743D7C231B}">
      <dgm:prSet/>
      <dgm:spPr/>
      <dgm:t>
        <a:bodyPr/>
        <a:lstStyle/>
        <a:p>
          <a:endParaRPr lang="es-ES"/>
        </a:p>
      </dgm:t>
    </dgm:pt>
    <dgm:pt modelId="{AA92E592-8516-48D8-915A-2F5B72D4201D}" type="sibTrans" cxnId="{1ECD74CC-2F3D-4F44-8742-29743D7C231B}">
      <dgm:prSet/>
      <dgm:spPr/>
      <dgm:t>
        <a:bodyPr/>
        <a:lstStyle/>
        <a:p>
          <a:endParaRPr lang="es-ES"/>
        </a:p>
      </dgm:t>
    </dgm:pt>
    <dgm:pt modelId="{A47C7768-E75A-49EA-9A15-F203F36C4E17}">
      <dgm:prSet phldrT="[Texto]"/>
      <dgm:spPr>
        <a:solidFill>
          <a:srgbClr val="FFFF00">
            <a:alpha val="66000"/>
          </a:srgbClr>
        </a:solidFill>
      </dgm:spPr>
      <dgm:t>
        <a:bodyPr/>
        <a:lstStyle/>
        <a:p>
          <a:r>
            <a:rPr lang="es-ES"/>
            <a:t>3.0 Lugares de Atención</a:t>
          </a:r>
        </a:p>
      </dgm:t>
    </dgm:pt>
    <dgm:pt modelId="{A2B45184-043B-4FB0-94EF-F3098BAF6707}" type="parTrans" cxnId="{C644A326-51D4-4114-A173-FF83E902014A}">
      <dgm:prSet/>
      <dgm:spPr/>
      <dgm:t>
        <a:bodyPr/>
        <a:lstStyle/>
        <a:p>
          <a:endParaRPr lang="es-ES"/>
        </a:p>
      </dgm:t>
    </dgm:pt>
    <dgm:pt modelId="{2AB93C7D-A6AD-41D2-874D-7C35278D882A}" type="sibTrans" cxnId="{C644A326-51D4-4114-A173-FF83E902014A}">
      <dgm:prSet/>
      <dgm:spPr/>
      <dgm:t>
        <a:bodyPr/>
        <a:lstStyle/>
        <a:p>
          <a:endParaRPr lang="es-ES"/>
        </a:p>
      </dgm:t>
    </dgm:pt>
    <dgm:pt modelId="{3ADB4FCD-F670-41F3-9748-A39ED543D877}">
      <dgm:prSet phldrT="[Texto]"/>
      <dgm:spPr>
        <a:solidFill>
          <a:srgbClr val="7030A0">
            <a:alpha val="65000"/>
          </a:srgbClr>
        </a:solidFill>
      </dgm:spPr>
      <dgm:t>
        <a:bodyPr/>
        <a:lstStyle/>
        <a:p>
          <a:r>
            <a:rPr lang="es-ES"/>
            <a:t>4.0 EPS</a:t>
          </a:r>
        </a:p>
      </dgm:t>
    </dgm:pt>
    <dgm:pt modelId="{49B28EEA-4218-4CC0-8C01-703989A9E139}" type="parTrans" cxnId="{EC72ED18-6685-4CD8-824E-CC5BCE86368D}">
      <dgm:prSet/>
      <dgm:spPr/>
      <dgm:t>
        <a:bodyPr/>
        <a:lstStyle/>
        <a:p>
          <a:endParaRPr lang="es-ES"/>
        </a:p>
      </dgm:t>
    </dgm:pt>
    <dgm:pt modelId="{5668D843-0E01-41B4-8C5E-D2E366F98065}" type="sibTrans" cxnId="{EC72ED18-6685-4CD8-824E-CC5BCE86368D}">
      <dgm:prSet/>
      <dgm:spPr/>
      <dgm:t>
        <a:bodyPr/>
        <a:lstStyle/>
        <a:p>
          <a:endParaRPr lang="es-ES"/>
        </a:p>
      </dgm:t>
    </dgm:pt>
    <dgm:pt modelId="{4A6C372B-7896-4D32-BDDC-19B0178EA316}">
      <dgm:prSet phldrT="[Texto]"/>
      <dgm:spPr>
        <a:solidFill>
          <a:srgbClr val="FFC000">
            <a:alpha val="66000"/>
          </a:srgbClr>
        </a:solidFill>
      </dgm:spPr>
      <dgm:t>
        <a:bodyPr/>
        <a:lstStyle/>
        <a:p>
          <a:r>
            <a:rPr lang="es-ES"/>
            <a:t>5.0 Especialidades</a:t>
          </a:r>
        </a:p>
      </dgm:t>
    </dgm:pt>
    <dgm:pt modelId="{A61A8C41-B003-4EC7-B36C-2321C49A6349}" type="parTrans" cxnId="{7C427EFE-E87E-4F53-A7D2-36D3ABAA2A82}">
      <dgm:prSet/>
      <dgm:spPr/>
      <dgm:t>
        <a:bodyPr/>
        <a:lstStyle/>
        <a:p>
          <a:endParaRPr lang="es-ES"/>
        </a:p>
      </dgm:t>
    </dgm:pt>
    <dgm:pt modelId="{5C76C56A-BAF0-4A0F-9E39-A3A16FF97876}" type="sibTrans" cxnId="{7C427EFE-E87E-4F53-A7D2-36D3ABAA2A82}">
      <dgm:prSet/>
      <dgm:spPr/>
      <dgm:t>
        <a:bodyPr/>
        <a:lstStyle/>
        <a:p>
          <a:endParaRPr lang="es-ES"/>
        </a:p>
      </dgm:t>
    </dgm:pt>
    <dgm:pt modelId="{0635FE68-8C09-4AAA-B336-08656718BF0F}">
      <dgm:prSet phldrT="[Texto]"/>
      <dgm:spPr>
        <a:solidFill>
          <a:schemeClr val="bg1">
            <a:lumMod val="75000"/>
            <a:lumOff val="25000"/>
            <a:alpha val="52000"/>
          </a:schemeClr>
        </a:solidFill>
      </dgm:spPr>
      <dgm:t>
        <a:bodyPr/>
        <a:lstStyle/>
        <a:p>
          <a:r>
            <a:rPr lang="es-ES"/>
            <a:t>6.0 Gestión de Disponibilidad</a:t>
          </a:r>
        </a:p>
      </dgm:t>
    </dgm:pt>
    <dgm:pt modelId="{919B10F6-A137-4588-992E-4A9536484C5D}" type="parTrans" cxnId="{A450B49C-E7BA-4A1E-BB06-C10E65E6250E}">
      <dgm:prSet/>
      <dgm:spPr/>
      <dgm:t>
        <a:bodyPr/>
        <a:lstStyle/>
        <a:p>
          <a:endParaRPr lang="es-ES"/>
        </a:p>
      </dgm:t>
    </dgm:pt>
    <dgm:pt modelId="{DB08F20A-8C5E-483D-A1FD-1595D57325AD}" type="sibTrans" cxnId="{A450B49C-E7BA-4A1E-BB06-C10E65E6250E}">
      <dgm:prSet/>
      <dgm:spPr/>
      <dgm:t>
        <a:bodyPr/>
        <a:lstStyle/>
        <a:p>
          <a:endParaRPr lang="es-ES"/>
        </a:p>
      </dgm:t>
    </dgm:pt>
    <dgm:pt modelId="{56EBCA4E-E806-4657-ACDC-19ECB9FF68FA}">
      <dgm:prSet phldrT="[Texto]"/>
      <dgm:spPr>
        <a:solidFill>
          <a:srgbClr val="F1B3E8"/>
        </a:solidFill>
      </dgm:spPr>
      <dgm:t>
        <a:bodyPr/>
        <a:lstStyle/>
        <a:p>
          <a:r>
            <a:rPr lang="es-ES"/>
            <a:t>7.0 Utilitario</a:t>
          </a:r>
        </a:p>
      </dgm:t>
    </dgm:pt>
    <dgm:pt modelId="{1F1D5364-50FC-42D0-8E29-DA96CB907BEF}" type="parTrans" cxnId="{14E6F795-EB76-4260-9746-DF6D4B0BCD0F}">
      <dgm:prSet/>
      <dgm:spPr/>
      <dgm:t>
        <a:bodyPr/>
        <a:lstStyle/>
        <a:p>
          <a:endParaRPr lang="es-ES"/>
        </a:p>
      </dgm:t>
    </dgm:pt>
    <dgm:pt modelId="{918CC986-0030-4612-A64D-A97445CD46B4}" type="sibTrans" cxnId="{14E6F795-EB76-4260-9746-DF6D4B0BCD0F}">
      <dgm:prSet/>
      <dgm:spPr/>
      <dgm:t>
        <a:bodyPr/>
        <a:lstStyle/>
        <a:p>
          <a:endParaRPr lang="es-ES"/>
        </a:p>
      </dgm:t>
    </dgm:pt>
    <dgm:pt modelId="{78646941-C46F-44D3-BA70-79CC7ED5D4FB}">
      <dgm:prSet phldrT="[Texto]"/>
      <dgm:spPr>
        <a:solidFill>
          <a:srgbClr val="F9B8AB"/>
        </a:solidFill>
      </dgm:spPr>
      <dgm:t>
        <a:bodyPr/>
        <a:lstStyle/>
        <a:p>
          <a:r>
            <a:rPr lang="es-ES"/>
            <a:t>8.0 Reportes</a:t>
          </a:r>
        </a:p>
      </dgm:t>
    </dgm:pt>
    <dgm:pt modelId="{7B466B68-9CB5-49E8-BEA3-0EB83A1E3758}" type="parTrans" cxnId="{B6DB79BA-0C61-45BC-975B-B14EF34539A3}">
      <dgm:prSet/>
      <dgm:spPr/>
      <dgm:t>
        <a:bodyPr/>
        <a:lstStyle/>
        <a:p>
          <a:endParaRPr lang="es-ES"/>
        </a:p>
      </dgm:t>
    </dgm:pt>
    <dgm:pt modelId="{61308591-F487-4305-941A-D3C955A87535}" type="sibTrans" cxnId="{B6DB79BA-0C61-45BC-975B-B14EF34539A3}">
      <dgm:prSet/>
      <dgm:spPr/>
      <dgm:t>
        <a:bodyPr/>
        <a:lstStyle/>
        <a:p>
          <a:endParaRPr lang="es-ES"/>
        </a:p>
      </dgm:t>
    </dgm:pt>
    <dgm:pt modelId="{43EFE8EC-ADB6-4CD5-903D-99EE32C65C22}">
      <dgm:prSet phldrT="[Texto]"/>
      <dgm:spPr>
        <a:solidFill>
          <a:schemeClr val="accent1">
            <a:hueOff val="0"/>
            <a:satOff val="0"/>
            <a:lumOff val="0"/>
            <a:alpha val="48000"/>
          </a:schemeClr>
        </a:solidFill>
      </dgm:spPr>
      <dgm:t>
        <a:bodyPr/>
        <a:lstStyle/>
        <a:p>
          <a:r>
            <a:rPr lang="es-ES"/>
            <a:t>1.1 Crear Usuarios</a:t>
          </a:r>
        </a:p>
      </dgm:t>
    </dgm:pt>
    <dgm:pt modelId="{D2EE866E-FA3C-432A-8E27-50DC01DB9BB0}" type="parTrans" cxnId="{B15591A1-EBF3-491F-AECF-7D364CC90244}">
      <dgm:prSet/>
      <dgm:spPr/>
      <dgm:t>
        <a:bodyPr/>
        <a:lstStyle/>
        <a:p>
          <a:endParaRPr lang="es-ES"/>
        </a:p>
      </dgm:t>
    </dgm:pt>
    <dgm:pt modelId="{9514FE9C-ADB3-4BB4-9137-7DD35556F593}" type="sibTrans" cxnId="{B15591A1-EBF3-491F-AECF-7D364CC90244}">
      <dgm:prSet/>
      <dgm:spPr/>
      <dgm:t>
        <a:bodyPr/>
        <a:lstStyle/>
        <a:p>
          <a:endParaRPr lang="es-ES"/>
        </a:p>
      </dgm:t>
    </dgm:pt>
    <dgm:pt modelId="{F1EA2479-AB9B-4116-AFE9-E878E981FE1E}">
      <dgm:prSet phldrT="[Texto]"/>
      <dgm:spPr>
        <a:solidFill>
          <a:schemeClr val="accent1">
            <a:hueOff val="0"/>
            <a:satOff val="0"/>
            <a:lumOff val="0"/>
            <a:alpha val="48000"/>
          </a:schemeClr>
        </a:solidFill>
      </dgm:spPr>
      <dgm:t>
        <a:bodyPr/>
        <a:lstStyle/>
        <a:p>
          <a:r>
            <a:rPr lang="es-ES"/>
            <a:t>1.2 Actualizar Usuarios</a:t>
          </a:r>
        </a:p>
      </dgm:t>
    </dgm:pt>
    <dgm:pt modelId="{80AA9E40-D3EA-4935-BB94-810A5632B9D2}" type="parTrans" cxnId="{09DF10AB-2A8E-4A57-8D24-1093B579663F}">
      <dgm:prSet/>
      <dgm:spPr/>
      <dgm:t>
        <a:bodyPr/>
        <a:lstStyle/>
        <a:p>
          <a:endParaRPr lang="es-ES"/>
        </a:p>
      </dgm:t>
    </dgm:pt>
    <dgm:pt modelId="{F53D3B06-2DCF-477A-BCA4-8DD60EC75EDC}" type="sibTrans" cxnId="{09DF10AB-2A8E-4A57-8D24-1093B579663F}">
      <dgm:prSet/>
      <dgm:spPr/>
      <dgm:t>
        <a:bodyPr/>
        <a:lstStyle/>
        <a:p>
          <a:endParaRPr lang="es-ES"/>
        </a:p>
      </dgm:t>
    </dgm:pt>
    <dgm:pt modelId="{9B3972E6-EF15-421C-B6B0-05647DA89509}">
      <dgm:prSet phldrT="[Texto]"/>
      <dgm:spPr>
        <a:solidFill>
          <a:schemeClr val="accent1">
            <a:hueOff val="0"/>
            <a:satOff val="0"/>
            <a:lumOff val="0"/>
            <a:alpha val="48000"/>
          </a:schemeClr>
        </a:solidFill>
      </dgm:spPr>
      <dgm:t>
        <a:bodyPr/>
        <a:lstStyle/>
        <a:p>
          <a:r>
            <a:rPr lang="es-ES"/>
            <a:t>1.3 Consultar Usuarios</a:t>
          </a:r>
        </a:p>
      </dgm:t>
    </dgm:pt>
    <dgm:pt modelId="{5F30F5CA-BED7-40CF-8133-5F91E72A77EB}" type="parTrans" cxnId="{5F0F0E56-C071-4029-9285-E45697FC9B66}">
      <dgm:prSet/>
      <dgm:spPr/>
      <dgm:t>
        <a:bodyPr/>
        <a:lstStyle/>
        <a:p>
          <a:endParaRPr lang="es-ES"/>
        </a:p>
      </dgm:t>
    </dgm:pt>
    <dgm:pt modelId="{8BD07F3D-1565-46D3-BE68-41A238D4A855}" type="sibTrans" cxnId="{5F0F0E56-C071-4029-9285-E45697FC9B66}">
      <dgm:prSet/>
      <dgm:spPr/>
      <dgm:t>
        <a:bodyPr/>
        <a:lstStyle/>
        <a:p>
          <a:endParaRPr lang="es-ES"/>
        </a:p>
      </dgm:t>
    </dgm:pt>
    <dgm:pt modelId="{D7C8D746-6F10-4BC8-BBF0-4FEEEE3F55AB}">
      <dgm:prSet phldrT="[Texto]"/>
      <dgm:spPr>
        <a:solidFill>
          <a:schemeClr val="accent1">
            <a:hueOff val="0"/>
            <a:satOff val="0"/>
            <a:lumOff val="0"/>
            <a:alpha val="48000"/>
          </a:schemeClr>
        </a:solidFill>
      </dgm:spPr>
      <dgm:t>
        <a:bodyPr/>
        <a:lstStyle/>
        <a:p>
          <a:r>
            <a:rPr lang="es-ES"/>
            <a:t>1.4 Editar Usuarios</a:t>
          </a:r>
        </a:p>
      </dgm:t>
    </dgm:pt>
    <dgm:pt modelId="{D69B0A07-171C-4504-93F3-F0EB88643ED7}" type="parTrans" cxnId="{9D212835-F552-47B8-BD1F-DFF5734B3223}">
      <dgm:prSet/>
      <dgm:spPr/>
      <dgm:t>
        <a:bodyPr/>
        <a:lstStyle/>
        <a:p>
          <a:endParaRPr lang="es-ES"/>
        </a:p>
      </dgm:t>
    </dgm:pt>
    <dgm:pt modelId="{AAC01595-9082-4DE4-9F7A-56E3244F70C9}" type="sibTrans" cxnId="{9D212835-F552-47B8-BD1F-DFF5734B3223}">
      <dgm:prSet/>
      <dgm:spPr/>
      <dgm:t>
        <a:bodyPr/>
        <a:lstStyle/>
        <a:p>
          <a:endParaRPr lang="es-ES"/>
        </a:p>
      </dgm:t>
    </dgm:pt>
    <dgm:pt modelId="{E6E731D1-DA18-4990-BCE3-CF2E2D663C40}">
      <dgm:prSet phldrT="[Texto]"/>
      <dgm:spPr>
        <a:solidFill>
          <a:schemeClr val="accent1">
            <a:hueOff val="0"/>
            <a:satOff val="0"/>
            <a:lumOff val="0"/>
            <a:alpha val="48000"/>
          </a:schemeClr>
        </a:solidFill>
      </dgm:spPr>
      <dgm:t>
        <a:bodyPr/>
        <a:lstStyle/>
        <a:p>
          <a:r>
            <a:rPr lang="es-ES"/>
            <a:t>1.5 Eliminar Usuarios</a:t>
          </a:r>
        </a:p>
      </dgm:t>
    </dgm:pt>
    <dgm:pt modelId="{3A54E1F0-F87C-4653-963B-2026DCA83D81}" type="parTrans" cxnId="{D3FB4ABD-05DF-4615-862F-80E9170BF8D8}">
      <dgm:prSet/>
      <dgm:spPr/>
      <dgm:t>
        <a:bodyPr/>
        <a:lstStyle/>
        <a:p>
          <a:endParaRPr lang="es-ES"/>
        </a:p>
      </dgm:t>
    </dgm:pt>
    <dgm:pt modelId="{14C5923B-29C6-4258-B5B5-3A91B56AA3A3}" type="sibTrans" cxnId="{D3FB4ABD-05DF-4615-862F-80E9170BF8D8}">
      <dgm:prSet/>
      <dgm:spPr/>
      <dgm:t>
        <a:bodyPr/>
        <a:lstStyle/>
        <a:p>
          <a:endParaRPr lang="es-ES"/>
        </a:p>
      </dgm:t>
    </dgm:pt>
    <dgm:pt modelId="{07930220-B50A-4B24-BAF2-5C808D441954}">
      <dgm:prSet phldrT="[Texto]"/>
      <dgm:spPr>
        <a:solidFill>
          <a:srgbClr val="92D050"/>
        </a:solidFill>
      </dgm:spPr>
      <dgm:t>
        <a:bodyPr/>
        <a:lstStyle/>
        <a:p>
          <a:r>
            <a:rPr lang="es-ES"/>
            <a:t>2.1 </a:t>
          </a:r>
          <a:r>
            <a:rPr lang="es-ES" err="1"/>
            <a:t>Login</a:t>
          </a:r>
          <a:endParaRPr lang="es-ES"/>
        </a:p>
      </dgm:t>
    </dgm:pt>
    <dgm:pt modelId="{5E1A0C27-D5F6-4BB4-A13E-39E9FBD846EC}" type="parTrans" cxnId="{A6C3E9F5-A8D7-4C97-BE57-387F8CCDDEC1}">
      <dgm:prSet/>
      <dgm:spPr/>
      <dgm:t>
        <a:bodyPr/>
        <a:lstStyle/>
        <a:p>
          <a:endParaRPr lang="es-ES"/>
        </a:p>
      </dgm:t>
    </dgm:pt>
    <dgm:pt modelId="{95B474BE-CBB1-4F25-9DA2-8EB3773B5D56}" type="sibTrans" cxnId="{A6C3E9F5-A8D7-4C97-BE57-387F8CCDDEC1}">
      <dgm:prSet/>
      <dgm:spPr/>
      <dgm:t>
        <a:bodyPr/>
        <a:lstStyle/>
        <a:p>
          <a:endParaRPr lang="es-ES"/>
        </a:p>
      </dgm:t>
    </dgm:pt>
    <dgm:pt modelId="{A2F2DF95-CB4D-45F4-8434-7AC5CE83F7E2}">
      <dgm:prSet phldrT="[Texto]"/>
      <dgm:spPr>
        <a:solidFill>
          <a:srgbClr val="92D050"/>
        </a:solidFill>
      </dgm:spPr>
      <dgm:t>
        <a:bodyPr/>
        <a:lstStyle/>
        <a:p>
          <a:r>
            <a:rPr lang="es-ES"/>
            <a:t>2.2 </a:t>
          </a:r>
          <a:r>
            <a:rPr lang="es-ES" err="1"/>
            <a:t>Logout</a:t>
          </a:r>
          <a:endParaRPr lang="es-ES"/>
        </a:p>
      </dgm:t>
    </dgm:pt>
    <dgm:pt modelId="{58E7FE69-5BCC-4655-B56F-A4F5D0730456}" type="parTrans" cxnId="{CE729FE1-8D39-4D9F-9151-FDA5CBFE6266}">
      <dgm:prSet/>
      <dgm:spPr/>
      <dgm:t>
        <a:bodyPr/>
        <a:lstStyle/>
        <a:p>
          <a:endParaRPr lang="es-ES"/>
        </a:p>
      </dgm:t>
    </dgm:pt>
    <dgm:pt modelId="{DF86D068-1780-4486-9FAE-19360C39A61F}" type="sibTrans" cxnId="{CE729FE1-8D39-4D9F-9151-FDA5CBFE6266}">
      <dgm:prSet/>
      <dgm:spPr/>
      <dgm:t>
        <a:bodyPr/>
        <a:lstStyle/>
        <a:p>
          <a:endParaRPr lang="es-ES"/>
        </a:p>
      </dgm:t>
    </dgm:pt>
    <dgm:pt modelId="{99193471-8B0C-4AF9-8EC5-42F6B69F4E7F}">
      <dgm:prSet phldrT="[Texto]"/>
      <dgm:spPr>
        <a:solidFill>
          <a:srgbClr val="FFFF00">
            <a:alpha val="66000"/>
          </a:srgbClr>
        </a:solidFill>
      </dgm:spPr>
      <dgm:t>
        <a:bodyPr/>
        <a:lstStyle/>
        <a:p>
          <a:r>
            <a:rPr lang="es-ES"/>
            <a:t>3.1 Crear Lugares</a:t>
          </a:r>
        </a:p>
      </dgm:t>
    </dgm:pt>
    <dgm:pt modelId="{242B55A2-BABC-4D0E-AD75-602424455107}" type="parTrans" cxnId="{594F6F34-61BC-490F-AD7E-E260E9A4CB36}">
      <dgm:prSet/>
      <dgm:spPr/>
      <dgm:t>
        <a:bodyPr/>
        <a:lstStyle/>
        <a:p>
          <a:endParaRPr lang="es-ES"/>
        </a:p>
      </dgm:t>
    </dgm:pt>
    <dgm:pt modelId="{B0E7A22F-A1F0-4678-91B7-1BF1F7C27143}" type="sibTrans" cxnId="{594F6F34-61BC-490F-AD7E-E260E9A4CB36}">
      <dgm:prSet/>
      <dgm:spPr/>
      <dgm:t>
        <a:bodyPr/>
        <a:lstStyle/>
        <a:p>
          <a:endParaRPr lang="es-ES"/>
        </a:p>
      </dgm:t>
    </dgm:pt>
    <dgm:pt modelId="{B97CEB0B-51FD-4BE4-AB59-8C33AF4178B7}">
      <dgm:prSet phldrT="[Texto]"/>
      <dgm:spPr>
        <a:solidFill>
          <a:srgbClr val="FFFF00">
            <a:alpha val="66000"/>
          </a:srgbClr>
        </a:solidFill>
      </dgm:spPr>
      <dgm:t>
        <a:bodyPr/>
        <a:lstStyle/>
        <a:p>
          <a:r>
            <a:rPr lang="es-ES"/>
            <a:t>3.2 Actualizar Lugares</a:t>
          </a:r>
        </a:p>
      </dgm:t>
    </dgm:pt>
    <dgm:pt modelId="{3CF3D2FD-760F-421A-9A16-A955B69FB04F}" type="parTrans" cxnId="{A71D6828-FF7E-4AFD-8F0F-AE23429C6327}">
      <dgm:prSet/>
      <dgm:spPr/>
      <dgm:t>
        <a:bodyPr/>
        <a:lstStyle/>
        <a:p>
          <a:endParaRPr lang="es-ES"/>
        </a:p>
      </dgm:t>
    </dgm:pt>
    <dgm:pt modelId="{2513412E-D734-4D6B-9A37-35ACE113B3ED}" type="sibTrans" cxnId="{A71D6828-FF7E-4AFD-8F0F-AE23429C6327}">
      <dgm:prSet/>
      <dgm:spPr/>
      <dgm:t>
        <a:bodyPr/>
        <a:lstStyle/>
        <a:p>
          <a:endParaRPr lang="es-ES"/>
        </a:p>
      </dgm:t>
    </dgm:pt>
    <dgm:pt modelId="{5A80941E-B5CA-4088-B912-35378086054B}">
      <dgm:prSet phldrT="[Texto]"/>
      <dgm:spPr>
        <a:solidFill>
          <a:srgbClr val="FFFF00">
            <a:alpha val="66000"/>
          </a:srgbClr>
        </a:solidFill>
      </dgm:spPr>
      <dgm:t>
        <a:bodyPr/>
        <a:lstStyle/>
        <a:p>
          <a:r>
            <a:rPr lang="es-ES"/>
            <a:t>3.3 Consultar Lugares</a:t>
          </a:r>
        </a:p>
      </dgm:t>
    </dgm:pt>
    <dgm:pt modelId="{2361D6D6-AF81-43F4-A39C-7019D20D3190}" type="parTrans" cxnId="{3081B08D-EFD9-4919-851B-737B128E4569}">
      <dgm:prSet/>
      <dgm:spPr/>
      <dgm:t>
        <a:bodyPr/>
        <a:lstStyle/>
        <a:p>
          <a:endParaRPr lang="es-ES"/>
        </a:p>
      </dgm:t>
    </dgm:pt>
    <dgm:pt modelId="{1ABF47AD-F17A-4F6B-9305-33DF09716504}" type="sibTrans" cxnId="{3081B08D-EFD9-4919-851B-737B128E4569}">
      <dgm:prSet/>
      <dgm:spPr/>
      <dgm:t>
        <a:bodyPr/>
        <a:lstStyle/>
        <a:p>
          <a:endParaRPr lang="es-ES"/>
        </a:p>
      </dgm:t>
    </dgm:pt>
    <dgm:pt modelId="{72266702-3C6A-42CF-A043-F72F2E38B17A}">
      <dgm:prSet phldrT="[Texto]"/>
      <dgm:spPr>
        <a:solidFill>
          <a:srgbClr val="FFFF00">
            <a:alpha val="66000"/>
          </a:srgbClr>
        </a:solidFill>
      </dgm:spPr>
      <dgm:t>
        <a:bodyPr/>
        <a:lstStyle/>
        <a:p>
          <a:r>
            <a:rPr lang="es-ES"/>
            <a:t>3.4 Eliminar Lugares</a:t>
          </a:r>
        </a:p>
      </dgm:t>
    </dgm:pt>
    <dgm:pt modelId="{EE63ED42-C5FC-4652-8D69-FBCF658D09FC}" type="parTrans" cxnId="{61D2402E-EA1D-4C9B-9F81-21F8D2574218}">
      <dgm:prSet/>
      <dgm:spPr/>
      <dgm:t>
        <a:bodyPr/>
        <a:lstStyle/>
        <a:p>
          <a:endParaRPr lang="es-ES"/>
        </a:p>
      </dgm:t>
    </dgm:pt>
    <dgm:pt modelId="{51901726-05F4-4810-8CF8-17077D96C4C7}" type="sibTrans" cxnId="{61D2402E-EA1D-4C9B-9F81-21F8D2574218}">
      <dgm:prSet/>
      <dgm:spPr/>
      <dgm:t>
        <a:bodyPr/>
        <a:lstStyle/>
        <a:p>
          <a:endParaRPr lang="es-ES"/>
        </a:p>
      </dgm:t>
    </dgm:pt>
    <dgm:pt modelId="{A22D7E6A-2870-4B1C-83C3-8400BC39AC47}">
      <dgm:prSet phldrT="[Texto]"/>
      <dgm:spPr>
        <a:solidFill>
          <a:srgbClr val="7030A0">
            <a:alpha val="65000"/>
          </a:srgbClr>
        </a:solidFill>
      </dgm:spPr>
      <dgm:t>
        <a:bodyPr/>
        <a:lstStyle/>
        <a:p>
          <a:r>
            <a:rPr lang="es-ES"/>
            <a:t>4.1 Crear EPS</a:t>
          </a:r>
        </a:p>
      </dgm:t>
    </dgm:pt>
    <dgm:pt modelId="{148F3983-46D2-4CBC-86B8-D89EC4678410}" type="parTrans" cxnId="{3A0699C9-DD72-4DD5-A5E0-4D5B116EDA31}">
      <dgm:prSet/>
      <dgm:spPr/>
      <dgm:t>
        <a:bodyPr/>
        <a:lstStyle/>
        <a:p>
          <a:endParaRPr lang="es-ES"/>
        </a:p>
      </dgm:t>
    </dgm:pt>
    <dgm:pt modelId="{6D72D214-E646-43EC-B613-E9378E2FA453}" type="sibTrans" cxnId="{3A0699C9-DD72-4DD5-A5E0-4D5B116EDA31}">
      <dgm:prSet/>
      <dgm:spPr/>
      <dgm:t>
        <a:bodyPr/>
        <a:lstStyle/>
        <a:p>
          <a:endParaRPr lang="es-ES"/>
        </a:p>
      </dgm:t>
    </dgm:pt>
    <dgm:pt modelId="{AF27E2E3-3BCE-474B-B044-CC30B3136B23}">
      <dgm:prSet phldrT="[Texto]"/>
      <dgm:spPr>
        <a:solidFill>
          <a:srgbClr val="7030A0">
            <a:alpha val="65000"/>
          </a:srgbClr>
        </a:solidFill>
      </dgm:spPr>
      <dgm:t>
        <a:bodyPr/>
        <a:lstStyle/>
        <a:p>
          <a:r>
            <a:rPr lang="es-ES"/>
            <a:t>4.2 Editar EPS</a:t>
          </a:r>
        </a:p>
      </dgm:t>
    </dgm:pt>
    <dgm:pt modelId="{D1AA7F37-C5F7-4E6A-B27C-0FF3DE64113F}" type="parTrans" cxnId="{D76824FF-52DF-4424-9454-0EB12BF720FC}">
      <dgm:prSet/>
      <dgm:spPr/>
      <dgm:t>
        <a:bodyPr/>
        <a:lstStyle/>
        <a:p>
          <a:endParaRPr lang="es-ES"/>
        </a:p>
      </dgm:t>
    </dgm:pt>
    <dgm:pt modelId="{1E9E3652-B538-425E-8CAF-EB2A2A556429}" type="sibTrans" cxnId="{D76824FF-52DF-4424-9454-0EB12BF720FC}">
      <dgm:prSet/>
      <dgm:spPr/>
      <dgm:t>
        <a:bodyPr/>
        <a:lstStyle/>
        <a:p>
          <a:endParaRPr lang="es-ES"/>
        </a:p>
      </dgm:t>
    </dgm:pt>
    <dgm:pt modelId="{C6D9540D-5D9F-49EC-A77B-E4EA9988A16D}">
      <dgm:prSet phldrT="[Texto]"/>
      <dgm:spPr>
        <a:solidFill>
          <a:srgbClr val="7030A0">
            <a:alpha val="65000"/>
          </a:srgbClr>
        </a:solidFill>
      </dgm:spPr>
      <dgm:t>
        <a:bodyPr/>
        <a:lstStyle/>
        <a:p>
          <a:r>
            <a:rPr lang="es-ES"/>
            <a:t>4.3 Eliminar EPS</a:t>
          </a:r>
        </a:p>
      </dgm:t>
    </dgm:pt>
    <dgm:pt modelId="{8B79E258-C2B9-4AF0-99C9-0D8B762BBE11}" type="parTrans" cxnId="{D797E604-ABB7-4798-9403-973E7DC34878}">
      <dgm:prSet/>
      <dgm:spPr/>
      <dgm:t>
        <a:bodyPr/>
        <a:lstStyle/>
        <a:p>
          <a:endParaRPr lang="es-ES"/>
        </a:p>
      </dgm:t>
    </dgm:pt>
    <dgm:pt modelId="{EFA207E2-9779-4EEC-8BC4-F7F680A2A9D6}" type="sibTrans" cxnId="{D797E604-ABB7-4798-9403-973E7DC34878}">
      <dgm:prSet/>
      <dgm:spPr/>
      <dgm:t>
        <a:bodyPr/>
        <a:lstStyle/>
        <a:p>
          <a:endParaRPr lang="es-ES"/>
        </a:p>
      </dgm:t>
    </dgm:pt>
    <dgm:pt modelId="{9A7FCB37-6AF5-49D7-A99A-8EE39A801DAB}">
      <dgm:prSet phldrT="[Texto]"/>
      <dgm:spPr>
        <a:solidFill>
          <a:srgbClr val="7030A0">
            <a:alpha val="65000"/>
          </a:srgbClr>
        </a:solidFill>
      </dgm:spPr>
      <dgm:t>
        <a:bodyPr/>
        <a:lstStyle/>
        <a:p>
          <a:r>
            <a:rPr lang="es-ES"/>
            <a:t>4.4 Consultar EPS</a:t>
          </a:r>
        </a:p>
      </dgm:t>
    </dgm:pt>
    <dgm:pt modelId="{50BEC170-C490-4B23-A4FB-90A520BCA2CE}" type="parTrans" cxnId="{D5AC8DB5-1735-4084-9ED7-9E4F64EE967B}">
      <dgm:prSet/>
      <dgm:spPr/>
      <dgm:t>
        <a:bodyPr/>
        <a:lstStyle/>
        <a:p>
          <a:endParaRPr lang="es-ES"/>
        </a:p>
      </dgm:t>
    </dgm:pt>
    <dgm:pt modelId="{0E373760-9F18-48FE-A504-1CDF73BB4861}" type="sibTrans" cxnId="{D5AC8DB5-1735-4084-9ED7-9E4F64EE967B}">
      <dgm:prSet/>
      <dgm:spPr/>
      <dgm:t>
        <a:bodyPr/>
        <a:lstStyle/>
        <a:p>
          <a:endParaRPr lang="es-ES"/>
        </a:p>
      </dgm:t>
    </dgm:pt>
    <dgm:pt modelId="{B2E46FE8-C068-49B9-A5C4-E8CE127CE5B1}">
      <dgm:prSet phldrT="[Texto]"/>
      <dgm:spPr>
        <a:solidFill>
          <a:srgbClr val="FFC000">
            <a:alpha val="66000"/>
          </a:srgbClr>
        </a:solidFill>
      </dgm:spPr>
      <dgm:t>
        <a:bodyPr/>
        <a:lstStyle/>
        <a:p>
          <a:r>
            <a:rPr lang="es-ES"/>
            <a:t>5.1 Crear Especialidades</a:t>
          </a:r>
        </a:p>
      </dgm:t>
    </dgm:pt>
    <dgm:pt modelId="{701961D8-46C2-427F-8A1E-FE6182274116}" type="parTrans" cxnId="{45080248-353C-4F94-9A81-2BBA36D2FC63}">
      <dgm:prSet/>
      <dgm:spPr/>
      <dgm:t>
        <a:bodyPr/>
        <a:lstStyle/>
        <a:p>
          <a:endParaRPr lang="es-ES"/>
        </a:p>
      </dgm:t>
    </dgm:pt>
    <dgm:pt modelId="{419E55CD-24B0-4B75-A586-443B5C870957}" type="sibTrans" cxnId="{45080248-353C-4F94-9A81-2BBA36D2FC63}">
      <dgm:prSet/>
      <dgm:spPr/>
      <dgm:t>
        <a:bodyPr/>
        <a:lstStyle/>
        <a:p>
          <a:endParaRPr lang="es-ES"/>
        </a:p>
      </dgm:t>
    </dgm:pt>
    <dgm:pt modelId="{5A638EA0-9A86-42BE-B3EB-7565DFF22A24}">
      <dgm:prSet phldrT="[Texto]"/>
      <dgm:spPr>
        <a:solidFill>
          <a:srgbClr val="FFC000">
            <a:alpha val="66000"/>
          </a:srgbClr>
        </a:solidFill>
      </dgm:spPr>
      <dgm:t>
        <a:bodyPr/>
        <a:lstStyle/>
        <a:p>
          <a:r>
            <a:rPr lang="es-ES"/>
            <a:t>5.2 Editar Especialidades</a:t>
          </a:r>
        </a:p>
      </dgm:t>
    </dgm:pt>
    <dgm:pt modelId="{86741775-89F9-4116-9BDA-ED4C505E10DB}" type="parTrans" cxnId="{CE416D11-8587-48CC-ABE1-FF432793C519}">
      <dgm:prSet/>
      <dgm:spPr/>
      <dgm:t>
        <a:bodyPr/>
        <a:lstStyle/>
        <a:p>
          <a:endParaRPr lang="es-ES"/>
        </a:p>
      </dgm:t>
    </dgm:pt>
    <dgm:pt modelId="{005A1E09-B736-4AB1-A27A-5C15A6FD8158}" type="sibTrans" cxnId="{CE416D11-8587-48CC-ABE1-FF432793C519}">
      <dgm:prSet/>
      <dgm:spPr/>
      <dgm:t>
        <a:bodyPr/>
        <a:lstStyle/>
        <a:p>
          <a:endParaRPr lang="es-ES"/>
        </a:p>
      </dgm:t>
    </dgm:pt>
    <dgm:pt modelId="{15516DD1-E5B5-4F13-A4A3-238E13CF183A}">
      <dgm:prSet phldrT="[Texto]"/>
      <dgm:spPr>
        <a:solidFill>
          <a:srgbClr val="FFC000">
            <a:alpha val="66000"/>
          </a:srgbClr>
        </a:solidFill>
      </dgm:spPr>
      <dgm:t>
        <a:bodyPr/>
        <a:lstStyle/>
        <a:p>
          <a:r>
            <a:rPr lang="es-ES"/>
            <a:t>5.3 Eliminar Especialidades</a:t>
          </a:r>
        </a:p>
      </dgm:t>
    </dgm:pt>
    <dgm:pt modelId="{3D7F9354-B873-4703-8254-79754BB6EF1F}" type="parTrans" cxnId="{B863EB8D-7F51-4BD5-B675-763AB40265D3}">
      <dgm:prSet/>
      <dgm:spPr/>
      <dgm:t>
        <a:bodyPr/>
        <a:lstStyle/>
        <a:p>
          <a:endParaRPr lang="es-ES"/>
        </a:p>
      </dgm:t>
    </dgm:pt>
    <dgm:pt modelId="{C401F862-0A6E-4B01-B2E0-C515822EC3E8}" type="sibTrans" cxnId="{B863EB8D-7F51-4BD5-B675-763AB40265D3}">
      <dgm:prSet/>
      <dgm:spPr/>
      <dgm:t>
        <a:bodyPr/>
        <a:lstStyle/>
        <a:p>
          <a:endParaRPr lang="es-ES"/>
        </a:p>
      </dgm:t>
    </dgm:pt>
    <dgm:pt modelId="{9AA3610A-4342-476E-8EA7-5CF212AB65AC}">
      <dgm:prSet phldrT="[Texto]"/>
      <dgm:spPr>
        <a:solidFill>
          <a:srgbClr val="FFC000">
            <a:alpha val="66000"/>
          </a:srgbClr>
        </a:solidFill>
      </dgm:spPr>
      <dgm:t>
        <a:bodyPr/>
        <a:lstStyle/>
        <a:p>
          <a:r>
            <a:rPr lang="es-ES"/>
            <a:t>5.4 Consultar Especialidades</a:t>
          </a:r>
        </a:p>
      </dgm:t>
    </dgm:pt>
    <dgm:pt modelId="{A272E668-3840-4B77-A2FB-C63600C09876}" type="parTrans" cxnId="{4F8C6A25-DADF-4DD4-B6B5-2351B6BBE6D9}">
      <dgm:prSet/>
      <dgm:spPr/>
      <dgm:t>
        <a:bodyPr/>
        <a:lstStyle/>
        <a:p>
          <a:endParaRPr lang="es-ES"/>
        </a:p>
      </dgm:t>
    </dgm:pt>
    <dgm:pt modelId="{2D1EE33C-32A6-4F57-A1F6-2E6E748BD0EC}" type="sibTrans" cxnId="{4F8C6A25-DADF-4DD4-B6B5-2351B6BBE6D9}">
      <dgm:prSet/>
      <dgm:spPr/>
      <dgm:t>
        <a:bodyPr/>
        <a:lstStyle/>
        <a:p>
          <a:endParaRPr lang="es-ES"/>
        </a:p>
      </dgm:t>
    </dgm:pt>
    <dgm:pt modelId="{52B6A70A-D1C5-4ED6-BEF6-4C63229D3909}">
      <dgm:prSet phldrT="[Texto]"/>
      <dgm:spPr>
        <a:solidFill>
          <a:schemeClr val="bg1">
            <a:lumMod val="75000"/>
            <a:lumOff val="25000"/>
            <a:alpha val="52000"/>
          </a:schemeClr>
        </a:solidFill>
      </dgm:spPr>
      <dgm:t>
        <a:bodyPr/>
        <a:lstStyle/>
        <a:p>
          <a:r>
            <a:rPr lang="es-ES"/>
            <a:t>6.1 Consultar Disponibilidad</a:t>
          </a:r>
        </a:p>
      </dgm:t>
    </dgm:pt>
    <dgm:pt modelId="{230029E7-0B19-4768-B05A-0105F1C3F154}" type="parTrans" cxnId="{2524ECCB-B27E-432F-88E3-45780DD77B7F}">
      <dgm:prSet/>
      <dgm:spPr/>
      <dgm:t>
        <a:bodyPr/>
        <a:lstStyle/>
        <a:p>
          <a:endParaRPr lang="es-ES"/>
        </a:p>
      </dgm:t>
    </dgm:pt>
    <dgm:pt modelId="{BD25CC71-0A14-4CD3-9733-AE7510F3D3F9}" type="sibTrans" cxnId="{2524ECCB-B27E-432F-88E3-45780DD77B7F}">
      <dgm:prSet/>
      <dgm:spPr/>
      <dgm:t>
        <a:bodyPr/>
        <a:lstStyle/>
        <a:p>
          <a:endParaRPr lang="es-ES"/>
        </a:p>
      </dgm:t>
    </dgm:pt>
    <dgm:pt modelId="{AEE0D750-F85D-4F1F-86DF-9B63771D0E24}">
      <dgm:prSet phldrT="[Texto]"/>
      <dgm:spPr>
        <a:solidFill>
          <a:srgbClr val="F1B3E8"/>
        </a:solidFill>
      </dgm:spPr>
      <dgm:t>
        <a:bodyPr/>
        <a:lstStyle/>
        <a:p>
          <a:r>
            <a:rPr lang="es-ES"/>
            <a:t>7.1 Correo Electrónico</a:t>
          </a:r>
        </a:p>
      </dgm:t>
    </dgm:pt>
    <dgm:pt modelId="{5F74D1C1-29E4-45AF-84B9-7B613E1FA162}" type="parTrans" cxnId="{DBB8229C-D50F-489D-BBEB-2A9EAED3B22A}">
      <dgm:prSet/>
      <dgm:spPr/>
      <dgm:t>
        <a:bodyPr/>
        <a:lstStyle/>
        <a:p>
          <a:endParaRPr lang="es-ES"/>
        </a:p>
      </dgm:t>
    </dgm:pt>
    <dgm:pt modelId="{088497B4-F1C6-4426-B7EE-8E330DEE47F4}" type="sibTrans" cxnId="{DBB8229C-D50F-489D-BBEB-2A9EAED3B22A}">
      <dgm:prSet/>
      <dgm:spPr/>
      <dgm:t>
        <a:bodyPr/>
        <a:lstStyle/>
        <a:p>
          <a:endParaRPr lang="es-ES"/>
        </a:p>
      </dgm:t>
    </dgm:pt>
    <dgm:pt modelId="{74B2E914-B5C9-4B8A-8774-9E220692F580}">
      <dgm:prSet phldrT="[Texto]"/>
      <dgm:spPr>
        <a:solidFill>
          <a:srgbClr val="F9B8AB"/>
        </a:solidFill>
      </dgm:spPr>
      <dgm:t>
        <a:bodyPr/>
        <a:lstStyle/>
        <a:p>
          <a:r>
            <a:rPr lang="es-ES"/>
            <a:t>8.1 Visualizar</a:t>
          </a:r>
        </a:p>
      </dgm:t>
    </dgm:pt>
    <dgm:pt modelId="{AC71EE10-52F6-4BF4-8117-8F734C502BBA}" type="parTrans" cxnId="{23885921-4823-4D77-9C99-DEC041403668}">
      <dgm:prSet/>
      <dgm:spPr/>
      <dgm:t>
        <a:bodyPr/>
        <a:lstStyle/>
        <a:p>
          <a:endParaRPr lang="es-ES"/>
        </a:p>
      </dgm:t>
    </dgm:pt>
    <dgm:pt modelId="{EEF010CA-521F-4C91-B7BD-C43AFFD3EBEF}" type="sibTrans" cxnId="{23885921-4823-4D77-9C99-DEC041403668}">
      <dgm:prSet/>
      <dgm:spPr/>
      <dgm:t>
        <a:bodyPr/>
        <a:lstStyle/>
        <a:p>
          <a:endParaRPr lang="es-ES"/>
        </a:p>
      </dgm:t>
    </dgm:pt>
    <dgm:pt modelId="{4C117863-7370-48E8-992F-5C6939D3D184}">
      <dgm:prSet phldrT="[Texto]"/>
      <dgm:spPr>
        <a:solidFill>
          <a:srgbClr val="F9B8AB"/>
        </a:solidFill>
      </dgm:spPr>
      <dgm:t>
        <a:bodyPr/>
        <a:lstStyle/>
        <a:p>
          <a:r>
            <a:rPr lang="es-ES"/>
            <a:t>8.2 Descargar</a:t>
          </a:r>
        </a:p>
      </dgm:t>
    </dgm:pt>
    <dgm:pt modelId="{D1593561-21A6-4963-90D7-4CC553356C17}" type="parTrans" cxnId="{9055D297-3217-4A1B-8430-C7B227EC429D}">
      <dgm:prSet/>
      <dgm:spPr/>
      <dgm:t>
        <a:bodyPr/>
        <a:lstStyle/>
        <a:p>
          <a:endParaRPr lang="es-ES"/>
        </a:p>
      </dgm:t>
    </dgm:pt>
    <dgm:pt modelId="{45572904-182D-4C8E-9180-4CC633431A1E}" type="sibTrans" cxnId="{9055D297-3217-4A1B-8430-C7B227EC429D}">
      <dgm:prSet/>
      <dgm:spPr/>
      <dgm:t>
        <a:bodyPr/>
        <a:lstStyle/>
        <a:p>
          <a:endParaRPr lang="es-ES"/>
        </a:p>
      </dgm:t>
    </dgm:pt>
    <dgm:pt modelId="{25B6FE4F-90E3-4785-8967-140612454468}" type="pres">
      <dgm:prSet presAssocID="{613A46B1-9BE2-4961-B383-E116BB4C0F94}" presName="hierChild1" presStyleCnt="0">
        <dgm:presLayoutVars>
          <dgm:orgChart val="1"/>
          <dgm:chPref val="1"/>
          <dgm:dir/>
          <dgm:animOne val="branch"/>
          <dgm:animLvl val="lvl"/>
          <dgm:resizeHandles/>
        </dgm:presLayoutVars>
      </dgm:prSet>
      <dgm:spPr/>
    </dgm:pt>
    <dgm:pt modelId="{0B707ADB-DEE5-4B21-941F-3AB455CAD758}" type="pres">
      <dgm:prSet presAssocID="{DB81C2C0-F3F2-4772-B31A-0DEF68C9B9F5}" presName="hierRoot1" presStyleCnt="0">
        <dgm:presLayoutVars>
          <dgm:hierBranch val="init"/>
        </dgm:presLayoutVars>
      </dgm:prSet>
      <dgm:spPr/>
    </dgm:pt>
    <dgm:pt modelId="{0B32B962-380F-4355-834A-7C3567B4492F}" type="pres">
      <dgm:prSet presAssocID="{DB81C2C0-F3F2-4772-B31A-0DEF68C9B9F5}" presName="rootComposite1" presStyleCnt="0"/>
      <dgm:spPr/>
    </dgm:pt>
    <dgm:pt modelId="{5EEC650A-2A7E-4223-9FDC-6B9537017270}" type="pres">
      <dgm:prSet presAssocID="{DB81C2C0-F3F2-4772-B31A-0DEF68C9B9F5}" presName="rootText1" presStyleLbl="node0" presStyleIdx="0" presStyleCnt="1" custLinFactNeighborX="6433" custLinFactNeighborY="-79818">
        <dgm:presLayoutVars>
          <dgm:chPref val="3"/>
        </dgm:presLayoutVars>
      </dgm:prSet>
      <dgm:spPr/>
    </dgm:pt>
    <dgm:pt modelId="{1D1CD977-6C1D-49AE-B498-5E863BD31469}" type="pres">
      <dgm:prSet presAssocID="{DB81C2C0-F3F2-4772-B31A-0DEF68C9B9F5}" presName="rootConnector1" presStyleLbl="node1" presStyleIdx="0" presStyleCnt="0"/>
      <dgm:spPr/>
    </dgm:pt>
    <dgm:pt modelId="{2B705B41-9413-46F6-8C98-C1DE2AF68A56}" type="pres">
      <dgm:prSet presAssocID="{DB81C2C0-F3F2-4772-B31A-0DEF68C9B9F5}" presName="hierChild2" presStyleCnt="0"/>
      <dgm:spPr/>
    </dgm:pt>
    <dgm:pt modelId="{67CDE34D-BC49-4ECC-A52B-6B78C4C22CF7}" type="pres">
      <dgm:prSet presAssocID="{51529359-A46C-44D6-8303-779F8E1CD25D}" presName="Name37" presStyleLbl="parChTrans1D2" presStyleIdx="0" presStyleCnt="8"/>
      <dgm:spPr/>
    </dgm:pt>
    <dgm:pt modelId="{702682FD-3B09-4678-82E3-9BA7420C1D09}" type="pres">
      <dgm:prSet presAssocID="{AE528C86-1140-48C5-B942-08DBDC03603E}" presName="hierRoot2" presStyleCnt="0">
        <dgm:presLayoutVars>
          <dgm:hierBranch val="init"/>
        </dgm:presLayoutVars>
      </dgm:prSet>
      <dgm:spPr/>
    </dgm:pt>
    <dgm:pt modelId="{645E7580-7253-48B5-B554-F44FCD0B4016}" type="pres">
      <dgm:prSet presAssocID="{AE528C86-1140-48C5-B942-08DBDC03603E}" presName="rootComposite" presStyleCnt="0"/>
      <dgm:spPr/>
    </dgm:pt>
    <dgm:pt modelId="{9FC763A7-6FB2-4A90-8F36-21CFEA872662}" type="pres">
      <dgm:prSet presAssocID="{AE528C86-1140-48C5-B942-08DBDC03603E}" presName="rootText" presStyleLbl="node2" presStyleIdx="0" presStyleCnt="8" custLinFactNeighborX="-487">
        <dgm:presLayoutVars>
          <dgm:chPref val="3"/>
        </dgm:presLayoutVars>
      </dgm:prSet>
      <dgm:spPr/>
    </dgm:pt>
    <dgm:pt modelId="{A2B570CA-A4BC-46C5-ACBE-888336845653}" type="pres">
      <dgm:prSet presAssocID="{AE528C86-1140-48C5-B942-08DBDC03603E}" presName="rootConnector" presStyleLbl="node2" presStyleIdx="0" presStyleCnt="8"/>
      <dgm:spPr/>
    </dgm:pt>
    <dgm:pt modelId="{02FA4E3E-1BDA-4B69-B861-234DC39A4E14}" type="pres">
      <dgm:prSet presAssocID="{AE528C86-1140-48C5-B942-08DBDC03603E}" presName="hierChild4" presStyleCnt="0"/>
      <dgm:spPr/>
    </dgm:pt>
    <dgm:pt modelId="{A003CB69-9AC8-401C-8413-D147AD94B0CB}" type="pres">
      <dgm:prSet presAssocID="{D2EE866E-FA3C-432A-8E27-50DC01DB9BB0}" presName="Name37" presStyleLbl="parChTrans1D3" presStyleIdx="0" presStyleCnt="23"/>
      <dgm:spPr/>
    </dgm:pt>
    <dgm:pt modelId="{10679863-F588-47D3-BE36-275CA06E1224}" type="pres">
      <dgm:prSet presAssocID="{43EFE8EC-ADB6-4CD5-903D-99EE32C65C22}" presName="hierRoot2" presStyleCnt="0">
        <dgm:presLayoutVars>
          <dgm:hierBranch val="init"/>
        </dgm:presLayoutVars>
      </dgm:prSet>
      <dgm:spPr/>
    </dgm:pt>
    <dgm:pt modelId="{2DDEC240-ED50-41FF-85A4-68834E27358E}" type="pres">
      <dgm:prSet presAssocID="{43EFE8EC-ADB6-4CD5-903D-99EE32C65C22}" presName="rootComposite" presStyleCnt="0"/>
      <dgm:spPr/>
    </dgm:pt>
    <dgm:pt modelId="{D606503E-59D1-4A9A-B638-950F5F21351D}" type="pres">
      <dgm:prSet presAssocID="{43EFE8EC-ADB6-4CD5-903D-99EE32C65C22}" presName="rootText" presStyleLbl="node3" presStyleIdx="0" presStyleCnt="23" custLinFactNeighborX="-487">
        <dgm:presLayoutVars>
          <dgm:chPref val="3"/>
        </dgm:presLayoutVars>
      </dgm:prSet>
      <dgm:spPr/>
    </dgm:pt>
    <dgm:pt modelId="{BE41660F-24F7-4DDD-BC70-8955DB0C4852}" type="pres">
      <dgm:prSet presAssocID="{43EFE8EC-ADB6-4CD5-903D-99EE32C65C22}" presName="rootConnector" presStyleLbl="node3" presStyleIdx="0" presStyleCnt="23"/>
      <dgm:spPr/>
    </dgm:pt>
    <dgm:pt modelId="{E313B10A-6942-43DD-81CB-86D13FBF4672}" type="pres">
      <dgm:prSet presAssocID="{43EFE8EC-ADB6-4CD5-903D-99EE32C65C22}" presName="hierChild4" presStyleCnt="0"/>
      <dgm:spPr/>
    </dgm:pt>
    <dgm:pt modelId="{73341695-C370-4F44-951A-0D5633786735}" type="pres">
      <dgm:prSet presAssocID="{43EFE8EC-ADB6-4CD5-903D-99EE32C65C22}" presName="hierChild5" presStyleCnt="0"/>
      <dgm:spPr/>
    </dgm:pt>
    <dgm:pt modelId="{F3CFBFFB-A98F-4735-932A-476761FC2402}" type="pres">
      <dgm:prSet presAssocID="{80AA9E40-D3EA-4935-BB94-810A5632B9D2}" presName="Name37" presStyleLbl="parChTrans1D3" presStyleIdx="1" presStyleCnt="23"/>
      <dgm:spPr/>
    </dgm:pt>
    <dgm:pt modelId="{0D11A3B4-EB65-4B58-B662-B8496FA74F5E}" type="pres">
      <dgm:prSet presAssocID="{F1EA2479-AB9B-4116-AFE9-E878E981FE1E}" presName="hierRoot2" presStyleCnt="0">
        <dgm:presLayoutVars>
          <dgm:hierBranch val="init"/>
        </dgm:presLayoutVars>
      </dgm:prSet>
      <dgm:spPr/>
    </dgm:pt>
    <dgm:pt modelId="{1F466E74-D4D0-4DC4-B32A-AD049A949E5F}" type="pres">
      <dgm:prSet presAssocID="{F1EA2479-AB9B-4116-AFE9-E878E981FE1E}" presName="rootComposite" presStyleCnt="0"/>
      <dgm:spPr/>
    </dgm:pt>
    <dgm:pt modelId="{63AAF003-34F4-4432-9FEE-DC37810E93DC}" type="pres">
      <dgm:prSet presAssocID="{F1EA2479-AB9B-4116-AFE9-E878E981FE1E}" presName="rootText" presStyleLbl="node3" presStyleIdx="1" presStyleCnt="23" custLinFactNeighborX="-487">
        <dgm:presLayoutVars>
          <dgm:chPref val="3"/>
        </dgm:presLayoutVars>
      </dgm:prSet>
      <dgm:spPr/>
    </dgm:pt>
    <dgm:pt modelId="{2643E6B0-9E59-4335-BD4B-CB7E6082840E}" type="pres">
      <dgm:prSet presAssocID="{F1EA2479-AB9B-4116-AFE9-E878E981FE1E}" presName="rootConnector" presStyleLbl="node3" presStyleIdx="1" presStyleCnt="23"/>
      <dgm:spPr/>
    </dgm:pt>
    <dgm:pt modelId="{1EF1C8E5-5DA6-4435-9C97-9287404E730F}" type="pres">
      <dgm:prSet presAssocID="{F1EA2479-AB9B-4116-AFE9-E878E981FE1E}" presName="hierChild4" presStyleCnt="0"/>
      <dgm:spPr/>
    </dgm:pt>
    <dgm:pt modelId="{4A36AF4C-CD9B-4DB3-9F89-F1A4E612634D}" type="pres">
      <dgm:prSet presAssocID="{F1EA2479-AB9B-4116-AFE9-E878E981FE1E}" presName="hierChild5" presStyleCnt="0"/>
      <dgm:spPr/>
    </dgm:pt>
    <dgm:pt modelId="{70FD225F-7DA1-400A-8646-217241CBC028}" type="pres">
      <dgm:prSet presAssocID="{5F30F5CA-BED7-40CF-8133-5F91E72A77EB}" presName="Name37" presStyleLbl="parChTrans1D3" presStyleIdx="2" presStyleCnt="23"/>
      <dgm:spPr/>
    </dgm:pt>
    <dgm:pt modelId="{042D654D-1F75-435E-90E7-0E1986F1F9EB}" type="pres">
      <dgm:prSet presAssocID="{9B3972E6-EF15-421C-B6B0-05647DA89509}" presName="hierRoot2" presStyleCnt="0">
        <dgm:presLayoutVars>
          <dgm:hierBranch val="init"/>
        </dgm:presLayoutVars>
      </dgm:prSet>
      <dgm:spPr/>
    </dgm:pt>
    <dgm:pt modelId="{588F6314-BF0B-4DD6-96B1-9C33150640B0}" type="pres">
      <dgm:prSet presAssocID="{9B3972E6-EF15-421C-B6B0-05647DA89509}" presName="rootComposite" presStyleCnt="0"/>
      <dgm:spPr/>
    </dgm:pt>
    <dgm:pt modelId="{70ECD1AE-9E76-4BC3-8D1C-8F7BB8CA6477}" type="pres">
      <dgm:prSet presAssocID="{9B3972E6-EF15-421C-B6B0-05647DA89509}" presName="rootText" presStyleLbl="node3" presStyleIdx="2" presStyleCnt="23" custLinFactNeighborX="-487">
        <dgm:presLayoutVars>
          <dgm:chPref val="3"/>
        </dgm:presLayoutVars>
      </dgm:prSet>
      <dgm:spPr/>
    </dgm:pt>
    <dgm:pt modelId="{F63C42C1-B4BF-488D-9B97-70FA4124D8F5}" type="pres">
      <dgm:prSet presAssocID="{9B3972E6-EF15-421C-B6B0-05647DA89509}" presName="rootConnector" presStyleLbl="node3" presStyleIdx="2" presStyleCnt="23"/>
      <dgm:spPr/>
    </dgm:pt>
    <dgm:pt modelId="{93E83913-9ED8-495E-B89D-0DB5F70A91F6}" type="pres">
      <dgm:prSet presAssocID="{9B3972E6-EF15-421C-B6B0-05647DA89509}" presName="hierChild4" presStyleCnt="0"/>
      <dgm:spPr/>
    </dgm:pt>
    <dgm:pt modelId="{89F35F2C-200F-4F2C-BDE6-CCCB19A9970D}" type="pres">
      <dgm:prSet presAssocID="{9B3972E6-EF15-421C-B6B0-05647DA89509}" presName="hierChild5" presStyleCnt="0"/>
      <dgm:spPr/>
    </dgm:pt>
    <dgm:pt modelId="{1ED30D04-D66A-49B8-A0C4-71B2840202FF}" type="pres">
      <dgm:prSet presAssocID="{D69B0A07-171C-4504-93F3-F0EB88643ED7}" presName="Name37" presStyleLbl="parChTrans1D3" presStyleIdx="3" presStyleCnt="23"/>
      <dgm:spPr/>
    </dgm:pt>
    <dgm:pt modelId="{79CFC216-152D-4D8F-B805-4563A3BC9961}" type="pres">
      <dgm:prSet presAssocID="{D7C8D746-6F10-4BC8-BBF0-4FEEEE3F55AB}" presName="hierRoot2" presStyleCnt="0">
        <dgm:presLayoutVars>
          <dgm:hierBranch val="init"/>
        </dgm:presLayoutVars>
      </dgm:prSet>
      <dgm:spPr/>
    </dgm:pt>
    <dgm:pt modelId="{19B7E317-58AC-4A26-AA71-DD95161F68EB}" type="pres">
      <dgm:prSet presAssocID="{D7C8D746-6F10-4BC8-BBF0-4FEEEE3F55AB}" presName="rootComposite" presStyleCnt="0"/>
      <dgm:spPr/>
    </dgm:pt>
    <dgm:pt modelId="{270A3EDD-C848-41B8-9B6E-B0EBD8B068AE}" type="pres">
      <dgm:prSet presAssocID="{D7C8D746-6F10-4BC8-BBF0-4FEEEE3F55AB}" presName="rootText" presStyleLbl="node3" presStyleIdx="3" presStyleCnt="23" custLinFactNeighborX="-487">
        <dgm:presLayoutVars>
          <dgm:chPref val="3"/>
        </dgm:presLayoutVars>
      </dgm:prSet>
      <dgm:spPr/>
    </dgm:pt>
    <dgm:pt modelId="{B459C868-501A-4AB1-8E13-CE74B265EBDE}" type="pres">
      <dgm:prSet presAssocID="{D7C8D746-6F10-4BC8-BBF0-4FEEEE3F55AB}" presName="rootConnector" presStyleLbl="node3" presStyleIdx="3" presStyleCnt="23"/>
      <dgm:spPr/>
    </dgm:pt>
    <dgm:pt modelId="{34FA066E-85FD-498A-9619-1F6B165615D4}" type="pres">
      <dgm:prSet presAssocID="{D7C8D746-6F10-4BC8-BBF0-4FEEEE3F55AB}" presName="hierChild4" presStyleCnt="0"/>
      <dgm:spPr/>
    </dgm:pt>
    <dgm:pt modelId="{4D23646C-C15D-40A3-9007-505EDF328358}" type="pres">
      <dgm:prSet presAssocID="{D7C8D746-6F10-4BC8-BBF0-4FEEEE3F55AB}" presName="hierChild5" presStyleCnt="0"/>
      <dgm:spPr/>
    </dgm:pt>
    <dgm:pt modelId="{99AC5CA8-DFE9-4F04-9A4D-A7EC4B401AD4}" type="pres">
      <dgm:prSet presAssocID="{3A54E1F0-F87C-4653-963B-2026DCA83D81}" presName="Name37" presStyleLbl="parChTrans1D3" presStyleIdx="4" presStyleCnt="23"/>
      <dgm:spPr/>
    </dgm:pt>
    <dgm:pt modelId="{3D42CBB0-7092-4F8E-AC11-B8FC15F57A89}" type="pres">
      <dgm:prSet presAssocID="{E6E731D1-DA18-4990-BCE3-CF2E2D663C40}" presName="hierRoot2" presStyleCnt="0">
        <dgm:presLayoutVars>
          <dgm:hierBranch val="init"/>
        </dgm:presLayoutVars>
      </dgm:prSet>
      <dgm:spPr/>
    </dgm:pt>
    <dgm:pt modelId="{35332E6D-D790-4653-B385-C477BE8E9756}" type="pres">
      <dgm:prSet presAssocID="{E6E731D1-DA18-4990-BCE3-CF2E2D663C40}" presName="rootComposite" presStyleCnt="0"/>
      <dgm:spPr/>
    </dgm:pt>
    <dgm:pt modelId="{903FF91D-298A-486A-86E8-DD780CEF10BC}" type="pres">
      <dgm:prSet presAssocID="{E6E731D1-DA18-4990-BCE3-CF2E2D663C40}" presName="rootText" presStyleLbl="node3" presStyleIdx="4" presStyleCnt="23" custLinFactNeighborX="-487">
        <dgm:presLayoutVars>
          <dgm:chPref val="3"/>
        </dgm:presLayoutVars>
      </dgm:prSet>
      <dgm:spPr/>
    </dgm:pt>
    <dgm:pt modelId="{AE5A13F9-52E7-41A8-9E7F-C0DD4B7DA7E0}" type="pres">
      <dgm:prSet presAssocID="{E6E731D1-DA18-4990-BCE3-CF2E2D663C40}" presName="rootConnector" presStyleLbl="node3" presStyleIdx="4" presStyleCnt="23"/>
      <dgm:spPr/>
    </dgm:pt>
    <dgm:pt modelId="{BA404442-AC30-4E6A-9783-6944AD1240CF}" type="pres">
      <dgm:prSet presAssocID="{E6E731D1-DA18-4990-BCE3-CF2E2D663C40}" presName="hierChild4" presStyleCnt="0"/>
      <dgm:spPr/>
    </dgm:pt>
    <dgm:pt modelId="{E984F80F-A6E1-4CA8-8F1A-C28710CD0872}" type="pres">
      <dgm:prSet presAssocID="{E6E731D1-DA18-4990-BCE3-CF2E2D663C40}" presName="hierChild5" presStyleCnt="0"/>
      <dgm:spPr/>
    </dgm:pt>
    <dgm:pt modelId="{2CC10FEC-9CD3-4AD2-A05B-F3CDC9C995E2}" type="pres">
      <dgm:prSet presAssocID="{AE528C86-1140-48C5-B942-08DBDC03603E}" presName="hierChild5" presStyleCnt="0"/>
      <dgm:spPr/>
    </dgm:pt>
    <dgm:pt modelId="{FDBF911B-9449-462E-9A9E-6908AA7BDCB2}" type="pres">
      <dgm:prSet presAssocID="{7133404A-90AD-4272-BFA5-E5B2A876871F}" presName="Name37" presStyleLbl="parChTrans1D2" presStyleIdx="1" presStyleCnt="8"/>
      <dgm:spPr/>
    </dgm:pt>
    <dgm:pt modelId="{1579C421-0FC6-4C9E-ADB8-CFA52E41A859}" type="pres">
      <dgm:prSet presAssocID="{2C2423E0-AE73-4E42-8CEE-4AAB691A28E9}" presName="hierRoot2" presStyleCnt="0">
        <dgm:presLayoutVars>
          <dgm:hierBranch val="init"/>
        </dgm:presLayoutVars>
      </dgm:prSet>
      <dgm:spPr/>
    </dgm:pt>
    <dgm:pt modelId="{840E1D35-CBF5-4EDE-B4AA-FD70C4FAA953}" type="pres">
      <dgm:prSet presAssocID="{2C2423E0-AE73-4E42-8CEE-4AAB691A28E9}" presName="rootComposite" presStyleCnt="0"/>
      <dgm:spPr/>
    </dgm:pt>
    <dgm:pt modelId="{BD964DE6-50EB-4C81-A69B-6DC506F19A46}" type="pres">
      <dgm:prSet presAssocID="{2C2423E0-AE73-4E42-8CEE-4AAB691A28E9}" presName="rootText" presStyleLbl="node2" presStyleIdx="1" presStyleCnt="8" custScaleX="118494" custLinFactNeighborX="-487">
        <dgm:presLayoutVars>
          <dgm:chPref val="3"/>
        </dgm:presLayoutVars>
      </dgm:prSet>
      <dgm:spPr/>
    </dgm:pt>
    <dgm:pt modelId="{561E1E64-E01F-4E6F-90D1-C3672CCC0DC4}" type="pres">
      <dgm:prSet presAssocID="{2C2423E0-AE73-4E42-8CEE-4AAB691A28E9}" presName="rootConnector" presStyleLbl="node2" presStyleIdx="1" presStyleCnt="8"/>
      <dgm:spPr/>
    </dgm:pt>
    <dgm:pt modelId="{3F01D1A8-9042-4F97-8B8E-3A2D28B0AFDE}" type="pres">
      <dgm:prSet presAssocID="{2C2423E0-AE73-4E42-8CEE-4AAB691A28E9}" presName="hierChild4" presStyleCnt="0"/>
      <dgm:spPr/>
    </dgm:pt>
    <dgm:pt modelId="{ACC79825-6ACD-4947-B3E9-B156CB26DD6F}" type="pres">
      <dgm:prSet presAssocID="{5E1A0C27-D5F6-4BB4-A13E-39E9FBD846EC}" presName="Name37" presStyleLbl="parChTrans1D3" presStyleIdx="5" presStyleCnt="23"/>
      <dgm:spPr/>
    </dgm:pt>
    <dgm:pt modelId="{11F547D7-AB83-45E5-916D-41212DBE9E4F}" type="pres">
      <dgm:prSet presAssocID="{07930220-B50A-4B24-BAF2-5C808D441954}" presName="hierRoot2" presStyleCnt="0">
        <dgm:presLayoutVars>
          <dgm:hierBranch val="init"/>
        </dgm:presLayoutVars>
      </dgm:prSet>
      <dgm:spPr/>
    </dgm:pt>
    <dgm:pt modelId="{361D6EE1-FFFF-4E15-A940-3B7E4CCFBE1D}" type="pres">
      <dgm:prSet presAssocID="{07930220-B50A-4B24-BAF2-5C808D441954}" presName="rootComposite" presStyleCnt="0"/>
      <dgm:spPr/>
    </dgm:pt>
    <dgm:pt modelId="{17F33167-FCED-46B3-B40E-1CC7E99B29E7}" type="pres">
      <dgm:prSet presAssocID="{07930220-B50A-4B24-BAF2-5C808D441954}" presName="rootText" presStyleLbl="node3" presStyleIdx="5" presStyleCnt="23" custLinFactNeighborX="-487">
        <dgm:presLayoutVars>
          <dgm:chPref val="3"/>
        </dgm:presLayoutVars>
      </dgm:prSet>
      <dgm:spPr/>
    </dgm:pt>
    <dgm:pt modelId="{35CD47D9-1573-4003-8896-1C3BD3717715}" type="pres">
      <dgm:prSet presAssocID="{07930220-B50A-4B24-BAF2-5C808D441954}" presName="rootConnector" presStyleLbl="node3" presStyleIdx="5" presStyleCnt="23"/>
      <dgm:spPr/>
    </dgm:pt>
    <dgm:pt modelId="{CD66E40E-AE7E-4008-B71C-15F2A1D1C561}" type="pres">
      <dgm:prSet presAssocID="{07930220-B50A-4B24-BAF2-5C808D441954}" presName="hierChild4" presStyleCnt="0"/>
      <dgm:spPr/>
    </dgm:pt>
    <dgm:pt modelId="{84A7EFA4-134E-44DB-BD1E-FC4AABC6E77C}" type="pres">
      <dgm:prSet presAssocID="{07930220-B50A-4B24-BAF2-5C808D441954}" presName="hierChild5" presStyleCnt="0"/>
      <dgm:spPr/>
    </dgm:pt>
    <dgm:pt modelId="{31F09369-54BD-4087-BCD2-6DF9BBFAC613}" type="pres">
      <dgm:prSet presAssocID="{58E7FE69-5BCC-4655-B56F-A4F5D0730456}" presName="Name37" presStyleLbl="parChTrans1D3" presStyleIdx="6" presStyleCnt="23"/>
      <dgm:spPr/>
    </dgm:pt>
    <dgm:pt modelId="{5D873F75-43B0-45BD-B91B-60AEC93E7939}" type="pres">
      <dgm:prSet presAssocID="{A2F2DF95-CB4D-45F4-8434-7AC5CE83F7E2}" presName="hierRoot2" presStyleCnt="0">
        <dgm:presLayoutVars>
          <dgm:hierBranch val="init"/>
        </dgm:presLayoutVars>
      </dgm:prSet>
      <dgm:spPr/>
    </dgm:pt>
    <dgm:pt modelId="{FB2895F8-DFEF-4FE6-94F3-ADF4E1737C4A}" type="pres">
      <dgm:prSet presAssocID="{A2F2DF95-CB4D-45F4-8434-7AC5CE83F7E2}" presName="rootComposite" presStyleCnt="0"/>
      <dgm:spPr/>
    </dgm:pt>
    <dgm:pt modelId="{B5900128-2535-4328-A91C-6385299FCB96}" type="pres">
      <dgm:prSet presAssocID="{A2F2DF95-CB4D-45F4-8434-7AC5CE83F7E2}" presName="rootText" presStyleLbl="node3" presStyleIdx="6" presStyleCnt="23" custLinFactNeighborX="-487">
        <dgm:presLayoutVars>
          <dgm:chPref val="3"/>
        </dgm:presLayoutVars>
      </dgm:prSet>
      <dgm:spPr/>
    </dgm:pt>
    <dgm:pt modelId="{37116516-6AA3-4A78-A9B7-AB5CB648EAEF}" type="pres">
      <dgm:prSet presAssocID="{A2F2DF95-CB4D-45F4-8434-7AC5CE83F7E2}" presName="rootConnector" presStyleLbl="node3" presStyleIdx="6" presStyleCnt="23"/>
      <dgm:spPr/>
    </dgm:pt>
    <dgm:pt modelId="{99C1E6AD-C328-47B7-A84E-5C9C7BC582A7}" type="pres">
      <dgm:prSet presAssocID="{A2F2DF95-CB4D-45F4-8434-7AC5CE83F7E2}" presName="hierChild4" presStyleCnt="0"/>
      <dgm:spPr/>
    </dgm:pt>
    <dgm:pt modelId="{73B03541-4B51-4B46-B1AF-7BB450975EDC}" type="pres">
      <dgm:prSet presAssocID="{A2F2DF95-CB4D-45F4-8434-7AC5CE83F7E2}" presName="hierChild5" presStyleCnt="0"/>
      <dgm:spPr/>
    </dgm:pt>
    <dgm:pt modelId="{690265B9-18FB-47BE-9B59-3D145BAB82B5}" type="pres">
      <dgm:prSet presAssocID="{2C2423E0-AE73-4E42-8CEE-4AAB691A28E9}" presName="hierChild5" presStyleCnt="0"/>
      <dgm:spPr/>
    </dgm:pt>
    <dgm:pt modelId="{AEC49716-6A25-4F3A-BE78-A5ACF505B21F}" type="pres">
      <dgm:prSet presAssocID="{A2B45184-043B-4FB0-94EF-F3098BAF6707}" presName="Name37" presStyleLbl="parChTrans1D2" presStyleIdx="2" presStyleCnt="8"/>
      <dgm:spPr/>
    </dgm:pt>
    <dgm:pt modelId="{DD5E3620-BB1D-4403-90F4-AC6C3D54D224}" type="pres">
      <dgm:prSet presAssocID="{A47C7768-E75A-49EA-9A15-F203F36C4E17}" presName="hierRoot2" presStyleCnt="0">
        <dgm:presLayoutVars>
          <dgm:hierBranch val="init"/>
        </dgm:presLayoutVars>
      </dgm:prSet>
      <dgm:spPr/>
    </dgm:pt>
    <dgm:pt modelId="{959EDB60-2A5A-4F2B-A55D-FF28D4FFFF4B}" type="pres">
      <dgm:prSet presAssocID="{A47C7768-E75A-49EA-9A15-F203F36C4E17}" presName="rootComposite" presStyleCnt="0"/>
      <dgm:spPr/>
    </dgm:pt>
    <dgm:pt modelId="{A7D92B9C-3184-4953-B5FB-B05FF717D4AE}" type="pres">
      <dgm:prSet presAssocID="{A47C7768-E75A-49EA-9A15-F203F36C4E17}" presName="rootText" presStyleLbl="node2" presStyleIdx="2" presStyleCnt="8" custLinFactNeighborX="-487">
        <dgm:presLayoutVars>
          <dgm:chPref val="3"/>
        </dgm:presLayoutVars>
      </dgm:prSet>
      <dgm:spPr/>
    </dgm:pt>
    <dgm:pt modelId="{4FD1E9B5-D936-4B86-AF01-6DF6C3C3B2D4}" type="pres">
      <dgm:prSet presAssocID="{A47C7768-E75A-49EA-9A15-F203F36C4E17}" presName="rootConnector" presStyleLbl="node2" presStyleIdx="2" presStyleCnt="8"/>
      <dgm:spPr/>
    </dgm:pt>
    <dgm:pt modelId="{389C6537-9569-4483-87F5-934D92BFC80F}" type="pres">
      <dgm:prSet presAssocID="{A47C7768-E75A-49EA-9A15-F203F36C4E17}" presName="hierChild4" presStyleCnt="0"/>
      <dgm:spPr/>
    </dgm:pt>
    <dgm:pt modelId="{185FD12D-8D59-4949-91B5-B283FFDD70AE}" type="pres">
      <dgm:prSet presAssocID="{242B55A2-BABC-4D0E-AD75-602424455107}" presName="Name37" presStyleLbl="parChTrans1D3" presStyleIdx="7" presStyleCnt="23"/>
      <dgm:spPr/>
    </dgm:pt>
    <dgm:pt modelId="{A5B6A0A8-E8C5-4EF7-B759-53871CC2F2EA}" type="pres">
      <dgm:prSet presAssocID="{99193471-8B0C-4AF9-8EC5-42F6B69F4E7F}" presName="hierRoot2" presStyleCnt="0">
        <dgm:presLayoutVars>
          <dgm:hierBranch val="init"/>
        </dgm:presLayoutVars>
      </dgm:prSet>
      <dgm:spPr/>
    </dgm:pt>
    <dgm:pt modelId="{D8053DF0-6849-407D-8F3A-58C4EE3444A2}" type="pres">
      <dgm:prSet presAssocID="{99193471-8B0C-4AF9-8EC5-42F6B69F4E7F}" presName="rootComposite" presStyleCnt="0"/>
      <dgm:spPr/>
    </dgm:pt>
    <dgm:pt modelId="{06D112A1-3A15-49BE-9112-F292700BA443}" type="pres">
      <dgm:prSet presAssocID="{99193471-8B0C-4AF9-8EC5-42F6B69F4E7F}" presName="rootText" presStyleLbl="node3" presStyleIdx="7" presStyleCnt="23" custLinFactNeighborX="-487">
        <dgm:presLayoutVars>
          <dgm:chPref val="3"/>
        </dgm:presLayoutVars>
      </dgm:prSet>
      <dgm:spPr/>
    </dgm:pt>
    <dgm:pt modelId="{CEB9E179-849E-474A-A87C-2908FA7E3B27}" type="pres">
      <dgm:prSet presAssocID="{99193471-8B0C-4AF9-8EC5-42F6B69F4E7F}" presName="rootConnector" presStyleLbl="node3" presStyleIdx="7" presStyleCnt="23"/>
      <dgm:spPr/>
    </dgm:pt>
    <dgm:pt modelId="{1E6DB091-13F1-4389-BF28-183B0EEB59E7}" type="pres">
      <dgm:prSet presAssocID="{99193471-8B0C-4AF9-8EC5-42F6B69F4E7F}" presName="hierChild4" presStyleCnt="0"/>
      <dgm:spPr/>
    </dgm:pt>
    <dgm:pt modelId="{EB51F9E1-5560-4C75-84E0-28FE456EB5C1}" type="pres">
      <dgm:prSet presAssocID="{99193471-8B0C-4AF9-8EC5-42F6B69F4E7F}" presName="hierChild5" presStyleCnt="0"/>
      <dgm:spPr/>
    </dgm:pt>
    <dgm:pt modelId="{8A49723A-72C2-460B-B3CB-0410F68FE8A4}" type="pres">
      <dgm:prSet presAssocID="{3CF3D2FD-760F-421A-9A16-A955B69FB04F}" presName="Name37" presStyleLbl="parChTrans1D3" presStyleIdx="8" presStyleCnt="23"/>
      <dgm:spPr/>
    </dgm:pt>
    <dgm:pt modelId="{7EBC6E87-826A-44AB-9BA3-C3A193C9AD68}" type="pres">
      <dgm:prSet presAssocID="{B97CEB0B-51FD-4BE4-AB59-8C33AF4178B7}" presName="hierRoot2" presStyleCnt="0">
        <dgm:presLayoutVars>
          <dgm:hierBranch val="init"/>
        </dgm:presLayoutVars>
      </dgm:prSet>
      <dgm:spPr/>
    </dgm:pt>
    <dgm:pt modelId="{12676BAD-7961-4912-8568-E1A2C66098B1}" type="pres">
      <dgm:prSet presAssocID="{B97CEB0B-51FD-4BE4-AB59-8C33AF4178B7}" presName="rootComposite" presStyleCnt="0"/>
      <dgm:spPr/>
    </dgm:pt>
    <dgm:pt modelId="{F8D49365-F2BB-4F53-B106-5E0178FB504C}" type="pres">
      <dgm:prSet presAssocID="{B97CEB0B-51FD-4BE4-AB59-8C33AF4178B7}" presName="rootText" presStyleLbl="node3" presStyleIdx="8" presStyleCnt="23" custLinFactNeighborX="-487">
        <dgm:presLayoutVars>
          <dgm:chPref val="3"/>
        </dgm:presLayoutVars>
      </dgm:prSet>
      <dgm:spPr/>
    </dgm:pt>
    <dgm:pt modelId="{82C98CA2-05EB-4292-962C-A66FF88744B1}" type="pres">
      <dgm:prSet presAssocID="{B97CEB0B-51FD-4BE4-AB59-8C33AF4178B7}" presName="rootConnector" presStyleLbl="node3" presStyleIdx="8" presStyleCnt="23"/>
      <dgm:spPr/>
    </dgm:pt>
    <dgm:pt modelId="{4CEC853E-EC89-40E9-A503-4B445AA81DC7}" type="pres">
      <dgm:prSet presAssocID="{B97CEB0B-51FD-4BE4-AB59-8C33AF4178B7}" presName="hierChild4" presStyleCnt="0"/>
      <dgm:spPr/>
    </dgm:pt>
    <dgm:pt modelId="{5C359F41-BBC3-4C92-A49E-1EDE771AAB10}" type="pres">
      <dgm:prSet presAssocID="{B97CEB0B-51FD-4BE4-AB59-8C33AF4178B7}" presName="hierChild5" presStyleCnt="0"/>
      <dgm:spPr/>
    </dgm:pt>
    <dgm:pt modelId="{C4BC715D-C893-4C5F-88D1-C9F54C5A37E9}" type="pres">
      <dgm:prSet presAssocID="{2361D6D6-AF81-43F4-A39C-7019D20D3190}" presName="Name37" presStyleLbl="parChTrans1D3" presStyleIdx="9" presStyleCnt="23"/>
      <dgm:spPr/>
    </dgm:pt>
    <dgm:pt modelId="{DA25AB72-09C2-4CB1-9EB1-A96939B27144}" type="pres">
      <dgm:prSet presAssocID="{5A80941E-B5CA-4088-B912-35378086054B}" presName="hierRoot2" presStyleCnt="0">
        <dgm:presLayoutVars>
          <dgm:hierBranch val="init"/>
        </dgm:presLayoutVars>
      </dgm:prSet>
      <dgm:spPr/>
    </dgm:pt>
    <dgm:pt modelId="{F48087C7-1737-47AA-8A41-FE3F16BFA263}" type="pres">
      <dgm:prSet presAssocID="{5A80941E-B5CA-4088-B912-35378086054B}" presName="rootComposite" presStyleCnt="0"/>
      <dgm:spPr/>
    </dgm:pt>
    <dgm:pt modelId="{537AAF32-D7CA-4BA8-B952-CF23B8E12E65}" type="pres">
      <dgm:prSet presAssocID="{5A80941E-B5CA-4088-B912-35378086054B}" presName="rootText" presStyleLbl="node3" presStyleIdx="9" presStyleCnt="23">
        <dgm:presLayoutVars>
          <dgm:chPref val="3"/>
        </dgm:presLayoutVars>
      </dgm:prSet>
      <dgm:spPr/>
    </dgm:pt>
    <dgm:pt modelId="{E1A9C95C-33D8-48C5-958A-55451836672F}" type="pres">
      <dgm:prSet presAssocID="{5A80941E-B5CA-4088-B912-35378086054B}" presName="rootConnector" presStyleLbl="node3" presStyleIdx="9" presStyleCnt="23"/>
      <dgm:spPr/>
    </dgm:pt>
    <dgm:pt modelId="{EBD6C860-DD0A-4496-91AC-08A5EAA4D415}" type="pres">
      <dgm:prSet presAssocID="{5A80941E-B5CA-4088-B912-35378086054B}" presName="hierChild4" presStyleCnt="0"/>
      <dgm:spPr/>
    </dgm:pt>
    <dgm:pt modelId="{EA48A600-D13D-451C-BF51-DF41E9429C5E}" type="pres">
      <dgm:prSet presAssocID="{5A80941E-B5CA-4088-B912-35378086054B}" presName="hierChild5" presStyleCnt="0"/>
      <dgm:spPr/>
    </dgm:pt>
    <dgm:pt modelId="{7D0B3D53-BBD1-4B63-B06C-016386377572}" type="pres">
      <dgm:prSet presAssocID="{EE63ED42-C5FC-4652-8D69-FBCF658D09FC}" presName="Name37" presStyleLbl="parChTrans1D3" presStyleIdx="10" presStyleCnt="23"/>
      <dgm:spPr/>
    </dgm:pt>
    <dgm:pt modelId="{A67B1807-93BC-4FCA-801C-42B7AAE28426}" type="pres">
      <dgm:prSet presAssocID="{72266702-3C6A-42CF-A043-F72F2E38B17A}" presName="hierRoot2" presStyleCnt="0">
        <dgm:presLayoutVars>
          <dgm:hierBranch val="init"/>
        </dgm:presLayoutVars>
      </dgm:prSet>
      <dgm:spPr/>
    </dgm:pt>
    <dgm:pt modelId="{11ACEBAC-043E-475F-9D08-31D136565AB1}" type="pres">
      <dgm:prSet presAssocID="{72266702-3C6A-42CF-A043-F72F2E38B17A}" presName="rootComposite" presStyleCnt="0"/>
      <dgm:spPr/>
    </dgm:pt>
    <dgm:pt modelId="{C130E00E-F9B3-4120-B89B-D98CCD0FE932}" type="pres">
      <dgm:prSet presAssocID="{72266702-3C6A-42CF-A043-F72F2E38B17A}" presName="rootText" presStyleLbl="node3" presStyleIdx="10" presStyleCnt="23">
        <dgm:presLayoutVars>
          <dgm:chPref val="3"/>
        </dgm:presLayoutVars>
      </dgm:prSet>
      <dgm:spPr/>
    </dgm:pt>
    <dgm:pt modelId="{065AEAE1-5014-4B15-8F86-CACBB335E7A5}" type="pres">
      <dgm:prSet presAssocID="{72266702-3C6A-42CF-A043-F72F2E38B17A}" presName="rootConnector" presStyleLbl="node3" presStyleIdx="10" presStyleCnt="23"/>
      <dgm:spPr/>
    </dgm:pt>
    <dgm:pt modelId="{D270A7C1-AA3B-4D88-823E-40E4229648BF}" type="pres">
      <dgm:prSet presAssocID="{72266702-3C6A-42CF-A043-F72F2E38B17A}" presName="hierChild4" presStyleCnt="0"/>
      <dgm:spPr/>
    </dgm:pt>
    <dgm:pt modelId="{E4FF80D6-597E-4C24-A72C-8AEA71D1EFBE}" type="pres">
      <dgm:prSet presAssocID="{72266702-3C6A-42CF-A043-F72F2E38B17A}" presName="hierChild5" presStyleCnt="0"/>
      <dgm:spPr/>
    </dgm:pt>
    <dgm:pt modelId="{18CB9DBD-766D-45EA-87AB-DB5E6DB1D08B}" type="pres">
      <dgm:prSet presAssocID="{A47C7768-E75A-49EA-9A15-F203F36C4E17}" presName="hierChild5" presStyleCnt="0"/>
      <dgm:spPr/>
    </dgm:pt>
    <dgm:pt modelId="{A185DEC2-D24B-4F0E-8666-E58C50322CD7}" type="pres">
      <dgm:prSet presAssocID="{49B28EEA-4218-4CC0-8C01-703989A9E139}" presName="Name37" presStyleLbl="parChTrans1D2" presStyleIdx="3" presStyleCnt="8"/>
      <dgm:spPr/>
    </dgm:pt>
    <dgm:pt modelId="{7C54CDF3-6F67-4BED-B743-FAD671F963D5}" type="pres">
      <dgm:prSet presAssocID="{3ADB4FCD-F670-41F3-9748-A39ED543D877}" presName="hierRoot2" presStyleCnt="0">
        <dgm:presLayoutVars>
          <dgm:hierBranch val="init"/>
        </dgm:presLayoutVars>
      </dgm:prSet>
      <dgm:spPr/>
    </dgm:pt>
    <dgm:pt modelId="{DE7C7A00-C33C-4413-A867-05D55F31AFF7}" type="pres">
      <dgm:prSet presAssocID="{3ADB4FCD-F670-41F3-9748-A39ED543D877}" presName="rootComposite" presStyleCnt="0"/>
      <dgm:spPr/>
    </dgm:pt>
    <dgm:pt modelId="{743202DF-5548-4E1F-9F9D-0841EB16A2E8}" type="pres">
      <dgm:prSet presAssocID="{3ADB4FCD-F670-41F3-9748-A39ED543D877}" presName="rootText" presStyleLbl="node2" presStyleIdx="3" presStyleCnt="8">
        <dgm:presLayoutVars>
          <dgm:chPref val="3"/>
        </dgm:presLayoutVars>
      </dgm:prSet>
      <dgm:spPr/>
    </dgm:pt>
    <dgm:pt modelId="{6054A580-0FA1-4F8F-8E2A-3809D339CCA0}" type="pres">
      <dgm:prSet presAssocID="{3ADB4FCD-F670-41F3-9748-A39ED543D877}" presName="rootConnector" presStyleLbl="node2" presStyleIdx="3" presStyleCnt="8"/>
      <dgm:spPr/>
    </dgm:pt>
    <dgm:pt modelId="{834B2DF9-624D-4D1F-B2F4-E19B97119662}" type="pres">
      <dgm:prSet presAssocID="{3ADB4FCD-F670-41F3-9748-A39ED543D877}" presName="hierChild4" presStyleCnt="0"/>
      <dgm:spPr/>
    </dgm:pt>
    <dgm:pt modelId="{27E84288-7D4A-40B1-AFF2-291DA3EB9787}" type="pres">
      <dgm:prSet presAssocID="{148F3983-46D2-4CBC-86B8-D89EC4678410}" presName="Name37" presStyleLbl="parChTrans1D3" presStyleIdx="11" presStyleCnt="23"/>
      <dgm:spPr/>
    </dgm:pt>
    <dgm:pt modelId="{0E1196AC-5315-4E1B-984B-F6F453C4B96E}" type="pres">
      <dgm:prSet presAssocID="{A22D7E6A-2870-4B1C-83C3-8400BC39AC47}" presName="hierRoot2" presStyleCnt="0">
        <dgm:presLayoutVars>
          <dgm:hierBranch val="init"/>
        </dgm:presLayoutVars>
      </dgm:prSet>
      <dgm:spPr/>
    </dgm:pt>
    <dgm:pt modelId="{672FE5B5-BF6C-4981-8A6F-EAD3799C0C0D}" type="pres">
      <dgm:prSet presAssocID="{A22D7E6A-2870-4B1C-83C3-8400BC39AC47}" presName="rootComposite" presStyleCnt="0"/>
      <dgm:spPr/>
    </dgm:pt>
    <dgm:pt modelId="{C65ED026-BD42-4EC4-80B4-90A3D34C9797}" type="pres">
      <dgm:prSet presAssocID="{A22D7E6A-2870-4B1C-83C3-8400BC39AC47}" presName="rootText" presStyleLbl="node3" presStyleIdx="11" presStyleCnt="23">
        <dgm:presLayoutVars>
          <dgm:chPref val="3"/>
        </dgm:presLayoutVars>
      </dgm:prSet>
      <dgm:spPr/>
    </dgm:pt>
    <dgm:pt modelId="{5C1CB6DE-2851-4FA9-8C1A-3226D3F090E5}" type="pres">
      <dgm:prSet presAssocID="{A22D7E6A-2870-4B1C-83C3-8400BC39AC47}" presName="rootConnector" presStyleLbl="node3" presStyleIdx="11" presStyleCnt="23"/>
      <dgm:spPr/>
    </dgm:pt>
    <dgm:pt modelId="{E0B171F4-DB23-4F20-B10D-03A7EC0C8538}" type="pres">
      <dgm:prSet presAssocID="{A22D7E6A-2870-4B1C-83C3-8400BC39AC47}" presName="hierChild4" presStyleCnt="0"/>
      <dgm:spPr/>
    </dgm:pt>
    <dgm:pt modelId="{124A89C1-1B31-4DE9-B39A-5CCC7F5C24B9}" type="pres">
      <dgm:prSet presAssocID="{A22D7E6A-2870-4B1C-83C3-8400BC39AC47}" presName="hierChild5" presStyleCnt="0"/>
      <dgm:spPr/>
    </dgm:pt>
    <dgm:pt modelId="{A2E7E81F-66D7-4909-B313-706D3F839579}" type="pres">
      <dgm:prSet presAssocID="{D1AA7F37-C5F7-4E6A-B27C-0FF3DE64113F}" presName="Name37" presStyleLbl="parChTrans1D3" presStyleIdx="12" presStyleCnt="23"/>
      <dgm:spPr/>
    </dgm:pt>
    <dgm:pt modelId="{DAEB6A2B-0CC7-46F3-B80F-26139C14CE33}" type="pres">
      <dgm:prSet presAssocID="{AF27E2E3-3BCE-474B-B044-CC30B3136B23}" presName="hierRoot2" presStyleCnt="0">
        <dgm:presLayoutVars>
          <dgm:hierBranch val="init"/>
        </dgm:presLayoutVars>
      </dgm:prSet>
      <dgm:spPr/>
    </dgm:pt>
    <dgm:pt modelId="{004E3C2D-C171-464D-AEE3-2D7833A6C398}" type="pres">
      <dgm:prSet presAssocID="{AF27E2E3-3BCE-474B-B044-CC30B3136B23}" presName="rootComposite" presStyleCnt="0"/>
      <dgm:spPr/>
    </dgm:pt>
    <dgm:pt modelId="{96C1DF00-0BBB-4D3E-9B6A-D7ECDB675322}" type="pres">
      <dgm:prSet presAssocID="{AF27E2E3-3BCE-474B-B044-CC30B3136B23}" presName="rootText" presStyleLbl="node3" presStyleIdx="12" presStyleCnt="23">
        <dgm:presLayoutVars>
          <dgm:chPref val="3"/>
        </dgm:presLayoutVars>
      </dgm:prSet>
      <dgm:spPr/>
    </dgm:pt>
    <dgm:pt modelId="{1CDD9831-347F-4D3C-8FF7-7A5AF477D6BE}" type="pres">
      <dgm:prSet presAssocID="{AF27E2E3-3BCE-474B-B044-CC30B3136B23}" presName="rootConnector" presStyleLbl="node3" presStyleIdx="12" presStyleCnt="23"/>
      <dgm:spPr/>
    </dgm:pt>
    <dgm:pt modelId="{29945DD3-F8E2-4394-B503-05897A3BBD37}" type="pres">
      <dgm:prSet presAssocID="{AF27E2E3-3BCE-474B-B044-CC30B3136B23}" presName="hierChild4" presStyleCnt="0"/>
      <dgm:spPr/>
    </dgm:pt>
    <dgm:pt modelId="{4B531C8F-A116-434C-A2B7-5FBA250C5429}" type="pres">
      <dgm:prSet presAssocID="{AF27E2E3-3BCE-474B-B044-CC30B3136B23}" presName="hierChild5" presStyleCnt="0"/>
      <dgm:spPr/>
    </dgm:pt>
    <dgm:pt modelId="{4707E78F-050B-4ACD-A9DF-6BDB7CC58201}" type="pres">
      <dgm:prSet presAssocID="{8B79E258-C2B9-4AF0-99C9-0D8B762BBE11}" presName="Name37" presStyleLbl="parChTrans1D3" presStyleIdx="13" presStyleCnt="23"/>
      <dgm:spPr/>
    </dgm:pt>
    <dgm:pt modelId="{27095CF4-9DD5-4212-BAF6-05FFB88D262D}" type="pres">
      <dgm:prSet presAssocID="{C6D9540D-5D9F-49EC-A77B-E4EA9988A16D}" presName="hierRoot2" presStyleCnt="0">
        <dgm:presLayoutVars>
          <dgm:hierBranch val="init"/>
        </dgm:presLayoutVars>
      </dgm:prSet>
      <dgm:spPr/>
    </dgm:pt>
    <dgm:pt modelId="{74A574BB-341E-4798-AD10-D831B0FAB7DA}" type="pres">
      <dgm:prSet presAssocID="{C6D9540D-5D9F-49EC-A77B-E4EA9988A16D}" presName="rootComposite" presStyleCnt="0"/>
      <dgm:spPr/>
    </dgm:pt>
    <dgm:pt modelId="{60971162-850F-4B9E-9664-1DC0441AFF38}" type="pres">
      <dgm:prSet presAssocID="{C6D9540D-5D9F-49EC-A77B-E4EA9988A16D}" presName="rootText" presStyleLbl="node3" presStyleIdx="13" presStyleCnt="23">
        <dgm:presLayoutVars>
          <dgm:chPref val="3"/>
        </dgm:presLayoutVars>
      </dgm:prSet>
      <dgm:spPr/>
    </dgm:pt>
    <dgm:pt modelId="{176643BA-4633-4281-9815-31F6D167B61B}" type="pres">
      <dgm:prSet presAssocID="{C6D9540D-5D9F-49EC-A77B-E4EA9988A16D}" presName="rootConnector" presStyleLbl="node3" presStyleIdx="13" presStyleCnt="23"/>
      <dgm:spPr/>
    </dgm:pt>
    <dgm:pt modelId="{46FAD310-6146-409F-9789-0568EB38D160}" type="pres">
      <dgm:prSet presAssocID="{C6D9540D-5D9F-49EC-A77B-E4EA9988A16D}" presName="hierChild4" presStyleCnt="0"/>
      <dgm:spPr/>
    </dgm:pt>
    <dgm:pt modelId="{A50779C6-9C7B-4B7D-BA68-336F921113CB}" type="pres">
      <dgm:prSet presAssocID="{C6D9540D-5D9F-49EC-A77B-E4EA9988A16D}" presName="hierChild5" presStyleCnt="0"/>
      <dgm:spPr/>
    </dgm:pt>
    <dgm:pt modelId="{4450EA7E-B486-4601-8964-A57C103980C0}" type="pres">
      <dgm:prSet presAssocID="{50BEC170-C490-4B23-A4FB-90A520BCA2CE}" presName="Name37" presStyleLbl="parChTrans1D3" presStyleIdx="14" presStyleCnt="23"/>
      <dgm:spPr/>
    </dgm:pt>
    <dgm:pt modelId="{38334D60-A744-40F9-9F2B-F1EA5BE40928}" type="pres">
      <dgm:prSet presAssocID="{9A7FCB37-6AF5-49D7-A99A-8EE39A801DAB}" presName="hierRoot2" presStyleCnt="0">
        <dgm:presLayoutVars>
          <dgm:hierBranch val="init"/>
        </dgm:presLayoutVars>
      </dgm:prSet>
      <dgm:spPr/>
    </dgm:pt>
    <dgm:pt modelId="{6C1C81AD-150B-42B6-A351-1476B2385224}" type="pres">
      <dgm:prSet presAssocID="{9A7FCB37-6AF5-49D7-A99A-8EE39A801DAB}" presName="rootComposite" presStyleCnt="0"/>
      <dgm:spPr/>
    </dgm:pt>
    <dgm:pt modelId="{3DF93DC4-D140-4AD8-A134-362A4CEF1115}" type="pres">
      <dgm:prSet presAssocID="{9A7FCB37-6AF5-49D7-A99A-8EE39A801DAB}" presName="rootText" presStyleLbl="node3" presStyleIdx="14" presStyleCnt="23">
        <dgm:presLayoutVars>
          <dgm:chPref val="3"/>
        </dgm:presLayoutVars>
      </dgm:prSet>
      <dgm:spPr/>
    </dgm:pt>
    <dgm:pt modelId="{3FF78E79-CFCE-406B-861F-ABAC1657720F}" type="pres">
      <dgm:prSet presAssocID="{9A7FCB37-6AF5-49D7-A99A-8EE39A801DAB}" presName="rootConnector" presStyleLbl="node3" presStyleIdx="14" presStyleCnt="23"/>
      <dgm:spPr/>
    </dgm:pt>
    <dgm:pt modelId="{A0163C6B-5F87-4C7A-8671-8D6C0FDB763D}" type="pres">
      <dgm:prSet presAssocID="{9A7FCB37-6AF5-49D7-A99A-8EE39A801DAB}" presName="hierChild4" presStyleCnt="0"/>
      <dgm:spPr/>
    </dgm:pt>
    <dgm:pt modelId="{8CDD8480-6AD4-4C2D-9E56-B6647E1198F5}" type="pres">
      <dgm:prSet presAssocID="{9A7FCB37-6AF5-49D7-A99A-8EE39A801DAB}" presName="hierChild5" presStyleCnt="0"/>
      <dgm:spPr/>
    </dgm:pt>
    <dgm:pt modelId="{24F99BE9-C552-400C-BCDF-8BCE4C7FDDE0}" type="pres">
      <dgm:prSet presAssocID="{3ADB4FCD-F670-41F3-9748-A39ED543D877}" presName="hierChild5" presStyleCnt="0"/>
      <dgm:spPr/>
    </dgm:pt>
    <dgm:pt modelId="{3B136E23-8A04-48A2-A913-3125B030D555}" type="pres">
      <dgm:prSet presAssocID="{A61A8C41-B003-4EC7-B36C-2321C49A6349}" presName="Name37" presStyleLbl="parChTrans1D2" presStyleIdx="4" presStyleCnt="8"/>
      <dgm:spPr/>
    </dgm:pt>
    <dgm:pt modelId="{5B8F0727-D946-41D3-AE62-A4B80EF7BADE}" type="pres">
      <dgm:prSet presAssocID="{4A6C372B-7896-4D32-BDDC-19B0178EA316}" presName="hierRoot2" presStyleCnt="0">
        <dgm:presLayoutVars>
          <dgm:hierBranch val="init"/>
        </dgm:presLayoutVars>
      </dgm:prSet>
      <dgm:spPr/>
    </dgm:pt>
    <dgm:pt modelId="{AF4C6E4B-85EE-4984-B6DC-E3BE88FFEAFD}" type="pres">
      <dgm:prSet presAssocID="{4A6C372B-7896-4D32-BDDC-19B0178EA316}" presName="rootComposite" presStyleCnt="0"/>
      <dgm:spPr/>
    </dgm:pt>
    <dgm:pt modelId="{F571B37B-64C8-4118-A1A5-B15896DEFBA7}" type="pres">
      <dgm:prSet presAssocID="{4A6C372B-7896-4D32-BDDC-19B0178EA316}" presName="rootText" presStyleLbl="node2" presStyleIdx="4" presStyleCnt="8">
        <dgm:presLayoutVars>
          <dgm:chPref val="3"/>
        </dgm:presLayoutVars>
      </dgm:prSet>
      <dgm:spPr/>
    </dgm:pt>
    <dgm:pt modelId="{CC7C5367-9F2F-4B87-B755-A69BD177E6CB}" type="pres">
      <dgm:prSet presAssocID="{4A6C372B-7896-4D32-BDDC-19B0178EA316}" presName="rootConnector" presStyleLbl="node2" presStyleIdx="4" presStyleCnt="8"/>
      <dgm:spPr/>
    </dgm:pt>
    <dgm:pt modelId="{9BC1C999-A125-43C9-861F-824F0BD388A5}" type="pres">
      <dgm:prSet presAssocID="{4A6C372B-7896-4D32-BDDC-19B0178EA316}" presName="hierChild4" presStyleCnt="0"/>
      <dgm:spPr/>
    </dgm:pt>
    <dgm:pt modelId="{60569D12-A2F5-4286-9D8E-CC3918A7A4F3}" type="pres">
      <dgm:prSet presAssocID="{701961D8-46C2-427F-8A1E-FE6182274116}" presName="Name37" presStyleLbl="parChTrans1D3" presStyleIdx="15" presStyleCnt="23"/>
      <dgm:spPr/>
    </dgm:pt>
    <dgm:pt modelId="{60E808F2-5884-4113-9E9F-67A40C7D00D0}" type="pres">
      <dgm:prSet presAssocID="{B2E46FE8-C068-49B9-A5C4-E8CE127CE5B1}" presName="hierRoot2" presStyleCnt="0">
        <dgm:presLayoutVars>
          <dgm:hierBranch val="init"/>
        </dgm:presLayoutVars>
      </dgm:prSet>
      <dgm:spPr/>
    </dgm:pt>
    <dgm:pt modelId="{E6FDD7DB-CD84-4B42-8B72-866091749F04}" type="pres">
      <dgm:prSet presAssocID="{B2E46FE8-C068-49B9-A5C4-E8CE127CE5B1}" presName="rootComposite" presStyleCnt="0"/>
      <dgm:spPr/>
    </dgm:pt>
    <dgm:pt modelId="{387F94C1-D6CE-4EF2-BBBE-917B94E29DE7}" type="pres">
      <dgm:prSet presAssocID="{B2E46FE8-C068-49B9-A5C4-E8CE127CE5B1}" presName="rootText" presStyleLbl="node3" presStyleIdx="15" presStyleCnt="23">
        <dgm:presLayoutVars>
          <dgm:chPref val="3"/>
        </dgm:presLayoutVars>
      </dgm:prSet>
      <dgm:spPr/>
    </dgm:pt>
    <dgm:pt modelId="{0A2ED978-F61B-41DD-94D1-A5D535F14BE2}" type="pres">
      <dgm:prSet presAssocID="{B2E46FE8-C068-49B9-A5C4-E8CE127CE5B1}" presName="rootConnector" presStyleLbl="node3" presStyleIdx="15" presStyleCnt="23"/>
      <dgm:spPr/>
    </dgm:pt>
    <dgm:pt modelId="{62AD912B-1A95-4F81-AC87-C58422857E33}" type="pres">
      <dgm:prSet presAssocID="{B2E46FE8-C068-49B9-A5C4-E8CE127CE5B1}" presName="hierChild4" presStyleCnt="0"/>
      <dgm:spPr/>
    </dgm:pt>
    <dgm:pt modelId="{A7944AFE-89E9-4767-9EAF-F39B62A720C7}" type="pres">
      <dgm:prSet presAssocID="{B2E46FE8-C068-49B9-A5C4-E8CE127CE5B1}" presName="hierChild5" presStyleCnt="0"/>
      <dgm:spPr/>
    </dgm:pt>
    <dgm:pt modelId="{C586B6EB-D082-437B-9F80-8F28AC782A3F}" type="pres">
      <dgm:prSet presAssocID="{86741775-89F9-4116-9BDA-ED4C505E10DB}" presName="Name37" presStyleLbl="parChTrans1D3" presStyleIdx="16" presStyleCnt="23"/>
      <dgm:spPr/>
    </dgm:pt>
    <dgm:pt modelId="{861C587E-10FF-4062-B5EE-6FAF32CAB356}" type="pres">
      <dgm:prSet presAssocID="{5A638EA0-9A86-42BE-B3EB-7565DFF22A24}" presName="hierRoot2" presStyleCnt="0">
        <dgm:presLayoutVars>
          <dgm:hierBranch val="init"/>
        </dgm:presLayoutVars>
      </dgm:prSet>
      <dgm:spPr/>
    </dgm:pt>
    <dgm:pt modelId="{86C4FBC9-4B18-41CA-A1E9-11FC71C05DA3}" type="pres">
      <dgm:prSet presAssocID="{5A638EA0-9A86-42BE-B3EB-7565DFF22A24}" presName="rootComposite" presStyleCnt="0"/>
      <dgm:spPr/>
    </dgm:pt>
    <dgm:pt modelId="{E411C486-0F81-46A5-A009-0E4E9D50506A}" type="pres">
      <dgm:prSet presAssocID="{5A638EA0-9A86-42BE-B3EB-7565DFF22A24}" presName="rootText" presStyleLbl="node3" presStyleIdx="16" presStyleCnt="23">
        <dgm:presLayoutVars>
          <dgm:chPref val="3"/>
        </dgm:presLayoutVars>
      </dgm:prSet>
      <dgm:spPr/>
    </dgm:pt>
    <dgm:pt modelId="{4117BBCD-2F72-47A3-B686-E7C79ED4E539}" type="pres">
      <dgm:prSet presAssocID="{5A638EA0-9A86-42BE-B3EB-7565DFF22A24}" presName="rootConnector" presStyleLbl="node3" presStyleIdx="16" presStyleCnt="23"/>
      <dgm:spPr/>
    </dgm:pt>
    <dgm:pt modelId="{B95482FA-4B26-4098-8475-0A90B1D540AD}" type="pres">
      <dgm:prSet presAssocID="{5A638EA0-9A86-42BE-B3EB-7565DFF22A24}" presName="hierChild4" presStyleCnt="0"/>
      <dgm:spPr/>
    </dgm:pt>
    <dgm:pt modelId="{86FF890F-CDCE-41C5-8157-48E9720636A3}" type="pres">
      <dgm:prSet presAssocID="{5A638EA0-9A86-42BE-B3EB-7565DFF22A24}" presName="hierChild5" presStyleCnt="0"/>
      <dgm:spPr/>
    </dgm:pt>
    <dgm:pt modelId="{BD6CD079-F418-4D4A-AA33-7717E7D450ED}" type="pres">
      <dgm:prSet presAssocID="{3D7F9354-B873-4703-8254-79754BB6EF1F}" presName="Name37" presStyleLbl="parChTrans1D3" presStyleIdx="17" presStyleCnt="23"/>
      <dgm:spPr/>
    </dgm:pt>
    <dgm:pt modelId="{B26EA3D5-4106-4432-A64E-27610BEB4B12}" type="pres">
      <dgm:prSet presAssocID="{15516DD1-E5B5-4F13-A4A3-238E13CF183A}" presName="hierRoot2" presStyleCnt="0">
        <dgm:presLayoutVars>
          <dgm:hierBranch val="init"/>
        </dgm:presLayoutVars>
      </dgm:prSet>
      <dgm:spPr/>
    </dgm:pt>
    <dgm:pt modelId="{DCA4D676-03C8-43DD-8403-30F4F26FB78E}" type="pres">
      <dgm:prSet presAssocID="{15516DD1-E5B5-4F13-A4A3-238E13CF183A}" presName="rootComposite" presStyleCnt="0"/>
      <dgm:spPr/>
    </dgm:pt>
    <dgm:pt modelId="{3C27CFB4-135C-4BD9-8EDD-55719B91AD93}" type="pres">
      <dgm:prSet presAssocID="{15516DD1-E5B5-4F13-A4A3-238E13CF183A}" presName="rootText" presStyleLbl="node3" presStyleIdx="17" presStyleCnt="23">
        <dgm:presLayoutVars>
          <dgm:chPref val="3"/>
        </dgm:presLayoutVars>
      </dgm:prSet>
      <dgm:spPr/>
    </dgm:pt>
    <dgm:pt modelId="{3C709E4D-BCAE-472E-BB4C-63E6A8F6DF6A}" type="pres">
      <dgm:prSet presAssocID="{15516DD1-E5B5-4F13-A4A3-238E13CF183A}" presName="rootConnector" presStyleLbl="node3" presStyleIdx="17" presStyleCnt="23"/>
      <dgm:spPr/>
    </dgm:pt>
    <dgm:pt modelId="{4AE6093F-1EAD-4748-9019-90E46383DA29}" type="pres">
      <dgm:prSet presAssocID="{15516DD1-E5B5-4F13-A4A3-238E13CF183A}" presName="hierChild4" presStyleCnt="0"/>
      <dgm:spPr/>
    </dgm:pt>
    <dgm:pt modelId="{5B317EAE-F6F2-43CF-8BFB-30D52ECB82FF}" type="pres">
      <dgm:prSet presAssocID="{15516DD1-E5B5-4F13-A4A3-238E13CF183A}" presName="hierChild5" presStyleCnt="0"/>
      <dgm:spPr/>
    </dgm:pt>
    <dgm:pt modelId="{2A132C63-853A-40F1-968A-852F7878FAF0}" type="pres">
      <dgm:prSet presAssocID="{A272E668-3840-4B77-A2FB-C63600C09876}" presName="Name37" presStyleLbl="parChTrans1D3" presStyleIdx="18" presStyleCnt="23"/>
      <dgm:spPr/>
    </dgm:pt>
    <dgm:pt modelId="{3AC2D609-3D7D-4AA8-BF2F-EACA3B46EC0C}" type="pres">
      <dgm:prSet presAssocID="{9AA3610A-4342-476E-8EA7-5CF212AB65AC}" presName="hierRoot2" presStyleCnt="0">
        <dgm:presLayoutVars>
          <dgm:hierBranch val="init"/>
        </dgm:presLayoutVars>
      </dgm:prSet>
      <dgm:spPr/>
    </dgm:pt>
    <dgm:pt modelId="{5185B586-A06D-4AA0-A4C4-069128800548}" type="pres">
      <dgm:prSet presAssocID="{9AA3610A-4342-476E-8EA7-5CF212AB65AC}" presName="rootComposite" presStyleCnt="0"/>
      <dgm:spPr/>
    </dgm:pt>
    <dgm:pt modelId="{5A365F8F-8630-40C1-84B2-7105341F6526}" type="pres">
      <dgm:prSet presAssocID="{9AA3610A-4342-476E-8EA7-5CF212AB65AC}" presName="rootText" presStyleLbl="node3" presStyleIdx="18" presStyleCnt="23">
        <dgm:presLayoutVars>
          <dgm:chPref val="3"/>
        </dgm:presLayoutVars>
      </dgm:prSet>
      <dgm:spPr/>
    </dgm:pt>
    <dgm:pt modelId="{B4DE0232-3109-436E-826B-80A5BE13F1D4}" type="pres">
      <dgm:prSet presAssocID="{9AA3610A-4342-476E-8EA7-5CF212AB65AC}" presName="rootConnector" presStyleLbl="node3" presStyleIdx="18" presStyleCnt="23"/>
      <dgm:spPr/>
    </dgm:pt>
    <dgm:pt modelId="{4E3D0EAE-869E-4677-95D8-A49449723DAA}" type="pres">
      <dgm:prSet presAssocID="{9AA3610A-4342-476E-8EA7-5CF212AB65AC}" presName="hierChild4" presStyleCnt="0"/>
      <dgm:spPr/>
    </dgm:pt>
    <dgm:pt modelId="{400F16EA-39C3-444F-9678-ACD6D899AE94}" type="pres">
      <dgm:prSet presAssocID="{9AA3610A-4342-476E-8EA7-5CF212AB65AC}" presName="hierChild5" presStyleCnt="0"/>
      <dgm:spPr/>
    </dgm:pt>
    <dgm:pt modelId="{524478BC-0058-4BED-8207-9AAB7E39163E}" type="pres">
      <dgm:prSet presAssocID="{4A6C372B-7896-4D32-BDDC-19B0178EA316}" presName="hierChild5" presStyleCnt="0"/>
      <dgm:spPr/>
    </dgm:pt>
    <dgm:pt modelId="{D29EB1CB-BF52-4E7F-B6FD-C296B2A31ED4}" type="pres">
      <dgm:prSet presAssocID="{919B10F6-A137-4588-992E-4A9536484C5D}" presName="Name37" presStyleLbl="parChTrans1D2" presStyleIdx="5" presStyleCnt="8"/>
      <dgm:spPr/>
    </dgm:pt>
    <dgm:pt modelId="{7E44D0EB-298C-4E68-911D-AAF7126FF523}" type="pres">
      <dgm:prSet presAssocID="{0635FE68-8C09-4AAA-B336-08656718BF0F}" presName="hierRoot2" presStyleCnt="0">
        <dgm:presLayoutVars>
          <dgm:hierBranch val="init"/>
        </dgm:presLayoutVars>
      </dgm:prSet>
      <dgm:spPr/>
    </dgm:pt>
    <dgm:pt modelId="{08E3575B-15B5-42AF-B7C8-B6FB58C61F84}" type="pres">
      <dgm:prSet presAssocID="{0635FE68-8C09-4AAA-B336-08656718BF0F}" presName="rootComposite" presStyleCnt="0"/>
      <dgm:spPr/>
    </dgm:pt>
    <dgm:pt modelId="{ABB8093C-B843-4846-85BF-E7E434C5C9C7}" type="pres">
      <dgm:prSet presAssocID="{0635FE68-8C09-4AAA-B336-08656718BF0F}" presName="rootText" presStyleLbl="node2" presStyleIdx="5" presStyleCnt="8">
        <dgm:presLayoutVars>
          <dgm:chPref val="3"/>
        </dgm:presLayoutVars>
      </dgm:prSet>
      <dgm:spPr/>
    </dgm:pt>
    <dgm:pt modelId="{6CB7C5C1-75CC-415E-A4A0-61A59688D782}" type="pres">
      <dgm:prSet presAssocID="{0635FE68-8C09-4AAA-B336-08656718BF0F}" presName="rootConnector" presStyleLbl="node2" presStyleIdx="5" presStyleCnt="8"/>
      <dgm:spPr/>
    </dgm:pt>
    <dgm:pt modelId="{856EAA1D-9B1E-4853-A3BB-AC7F949FD1DC}" type="pres">
      <dgm:prSet presAssocID="{0635FE68-8C09-4AAA-B336-08656718BF0F}" presName="hierChild4" presStyleCnt="0"/>
      <dgm:spPr/>
    </dgm:pt>
    <dgm:pt modelId="{18E4BC96-F0B9-4717-8B35-D16171BE913D}" type="pres">
      <dgm:prSet presAssocID="{230029E7-0B19-4768-B05A-0105F1C3F154}" presName="Name37" presStyleLbl="parChTrans1D3" presStyleIdx="19" presStyleCnt="23"/>
      <dgm:spPr/>
    </dgm:pt>
    <dgm:pt modelId="{DE8BCE64-23E1-4B84-B91F-F1D9358DE906}" type="pres">
      <dgm:prSet presAssocID="{52B6A70A-D1C5-4ED6-BEF6-4C63229D3909}" presName="hierRoot2" presStyleCnt="0">
        <dgm:presLayoutVars>
          <dgm:hierBranch val="init"/>
        </dgm:presLayoutVars>
      </dgm:prSet>
      <dgm:spPr/>
    </dgm:pt>
    <dgm:pt modelId="{521890A5-CCE2-4F12-B783-8197459E65D6}" type="pres">
      <dgm:prSet presAssocID="{52B6A70A-D1C5-4ED6-BEF6-4C63229D3909}" presName="rootComposite" presStyleCnt="0"/>
      <dgm:spPr/>
    </dgm:pt>
    <dgm:pt modelId="{074C728D-B407-47C7-B124-0B03FBBC55BC}" type="pres">
      <dgm:prSet presAssocID="{52B6A70A-D1C5-4ED6-BEF6-4C63229D3909}" presName="rootText" presStyleLbl="node3" presStyleIdx="19" presStyleCnt="23">
        <dgm:presLayoutVars>
          <dgm:chPref val="3"/>
        </dgm:presLayoutVars>
      </dgm:prSet>
      <dgm:spPr/>
    </dgm:pt>
    <dgm:pt modelId="{59BF6E9C-78AE-410A-A84E-54CBEC7EC770}" type="pres">
      <dgm:prSet presAssocID="{52B6A70A-D1C5-4ED6-BEF6-4C63229D3909}" presName="rootConnector" presStyleLbl="node3" presStyleIdx="19" presStyleCnt="23"/>
      <dgm:spPr/>
    </dgm:pt>
    <dgm:pt modelId="{F8BF26D2-26C6-478F-BAEE-4CEE85DB9DEC}" type="pres">
      <dgm:prSet presAssocID="{52B6A70A-D1C5-4ED6-BEF6-4C63229D3909}" presName="hierChild4" presStyleCnt="0"/>
      <dgm:spPr/>
    </dgm:pt>
    <dgm:pt modelId="{350CAD08-8CC9-4F57-B186-DFD93D0EA9DF}" type="pres">
      <dgm:prSet presAssocID="{52B6A70A-D1C5-4ED6-BEF6-4C63229D3909}" presName="hierChild5" presStyleCnt="0"/>
      <dgm:spPr/>
    </dgm:pt>
    <dgm:pt modelId="{60E6E9EB-A737-4C00-B2F1-ED64034BCAA9}" type="pres">
      <dgm:prSet presAssocID="{0635FE68-8C09-4AAA-B336-08656718BF0F}" presName="hierChild5" presStyleCnt="0"/>
      <dgm:spPr/>
    </dgm:pt>
    <dgm:pt modelId="{AF6EEF83-7452-4221-9C33-5FCD874A686D}" type="pres">
      <dgm:prSet presAssocID="{1F1D5364-50FC-42D0-8E29-DA96CB907BEF}" presName="Name37" presStyleLbl="parChTrans1D2" presStyleIdx="6" presStyleCnt="8"/>
      <dgm:spPr/>
    </dgm:pt>
    <dgm:pt modelId="{75E43F4C-1D23-4BB4-80F6-53A791B61B7E}" type="pres">
      <dgm:prSet presAssocID="{56EBCA4E-E806-4657-ACDC-19ECB9FF68FA}" presName="hierRoot2" presStyleCnt="0">
        <dgm:presLayoutVars>
          <dgm:hierBranch val="init"/>
        </dgm:presLayoutVars>
      </dgm:prSet>
      <dgm:spPr/>
    </dgm:pt>
    <dgm:pt modelId="{28D5D882-4DD9-4229-B087-13EF156D4E4F}" type="pres">
      <dgm:prSet presAssocID="{56EBCA4E-E806-4657-ACDC-19ECB9FF68FA}" presName="rootComposite" presStyleCnt="0"/>
      <dgm:spPr/>
    </dgm:pt>
    <dgm:pt modelId="{5EAA985A-1F1B-4454-99CB-DA3055526A56}" type="pres">
      <dgm:prSet presAssocID="{56EBCA4E-E806-4657-ACDC-19ECB9FF68FA}" presName="rootText" presStyleLbl="node2" presStyleIdx="6" presStyleCnt="8">
        <dgm:presLayoutVars>
          <dgm:chPref val="3"/>
        </dgm:presLayoutVars>
      </dgm:prSet>
      <dgm:spPr/>
    </dgm:pt>
    <dgm:pt modelId="{79537E7D-FDDE-44BE-94C3-C0B601344633}" type="pres">
      <dgm:prSet presAssocID="{56EBCA4E-E806-4657-ACDC-19ECB9FF68FA}" presName="rootConnector" presStyleLbl="node2" presStyleIdx="6" presStyleCnt="8"/>
      <dgm:spPr/>
    </dgm:pt>
    <dgm:pt modelId="{D67C57F2-92F3-4944-B965-1A9C6FA72DA4}" type="pres">
      <dgm:prSet presAssocID="{56EBCA4E-E806-4657-ACDC-19ECB9FF68FA}" presName="hierChild4" presStyleCnt="0"/>
      <dgm:spPr/>
    </dgm:pt>
    <dgm:pt modelId="{7FAD069D-6087-4C56-8FF0-B79C3E9DF53E}" type="pres">
      <dgm:prSet presAssocID="{5F74D1C1-29E4-45AF-84B9-7B613E1FA162}" presName="Name37" presStyleLbl="parChTrans1D3" presStyleIdx="20" presStyleCnt="23"/>
      <dgm:spPr/>
    </dgm:pt>
    <dgm:pt modelId="{7448F82D-D20E-4979-8972-923FB7714EA9}" type="pres">
      <dgm:prSet presAssocID="{AEE0D750-F85D-4F1F-86DF-9B63771D0E24}" presName="hierRoot2" presStyleCnt="0">
        <dgm:presLayoutVars>
          <dgm:hierBranch val="init"/>
        </dgm:presLayoutVars>
      </dgm:prSet>
      <dgm:spPr/>
    </dgm:pt>
    <dgm:pt modelId="{C3E6B268-854E-4659-9C0A-F45D82DD84BB}" type="pres">
      <dgm:prSet presAssocID="{AEE0D750-F85D-4F1F-86DF-9B63771D0E24}" presName="rootComposite" presStyleCnt="0"/>
      <dgm:spPr/>
    </dgm:pt>
    <dgm:pt modelId="{84919949-0986-45D6-AF55-7EF67A33B888}" type="pres">
      <dgm:prSet presAssocID="{AEE0D750-F85D-4F1F-86DF-9B63771D0E24}" presName="rootText" presStyleLbl="node3" presStyleIdx="20" presStyleCnt="23">
        <dgm:presLayoutVars>
          <dgm:chPref val="3"/>
        </dgm:presLayoutVars>
      </dgm:prSet>
      <dgm:spPr/>
    </dgm:pt>
    <dgm:pt modelId="{9325A15B-0AF5-4C6D-9D01-2127D62F2DEA}" type="pres">
      <dgm:prSet presAssocID="{AEE0D750-F85D-4F1F-86DF-9B63771D0E24}" presName="rootConnector" presStyleLbl="node3" presStyleIdx="20" presStyleCnt="23"/>
      <dgm:spPr/>
    </dgm:pt>
    <dgm:pt modelId="{0290AC0A-C607-4C29-A292-379310693B88}" type="pres">
      <dgm:prSet presAssocID="{AEE0D750-F85D-4F1F-86DF-9B63771D0E24}" presName="hierChild4" presStyleCnt="0"/>
      <dgm:spPr/>
    </dgm:pt>
    <dgm:pt modelId="{55B50BA4-33C4-460A-B62A-197DE2D84D5F}" type="pres">
      <dgm:prSet presAssocID="{AEE0D750-F85D-4F1F-86DF-9B63771D0E24}" presName="hierChild5" presStyleCnt="0"/>
      <dgm:spPr/>
    </dgm:pt>
    <dgm:pt modelId="{BBFF522C-01E3-47F7-A335-EDA8B48CC67D}" type="pres">
      <dgm:prSet presAssocID="{56EBCA4E-E806-4657-ACDC-19ECB9FF68FA}" presName="hierChild5" presStyleCnt="0"/>
      <dgm:spPr/>
    </dgm:pt>
    <dgm:pt modelId="{0AECB58A-EBDE-4FDE-8452-E711DC029FA1}" type="pres">
      <dgm:prSet presAssocID="{7B466B68-9CB5-49E8-BEA3-0EB83A1E3758}" presName="Name37" presStyleLbl="parChTrans1D2" presStyleIdx="7" presStyleCnt="8"/>
      <dgm:spPr/>
    </dgm:pt>
    <dgm:pt modelId="{0E098543-1E0F-4E61-A528-7DAFA1E8AD16}" type="pres">
      <dgm:prSet presAssocID="{78646941-C46F-44D3-BA70-79CC7ED5D4FB}" presName="hierRoot2" presStyleCnt="0">
        <dgm:presLayoutVars>
          <dgm:hierBranch val="init"/>
        </dgm:presLayoutVars>
      </dgm:prSet>
      <dgm:spPr/>
    </dgm:pt>
    <dgm:pt modelId="{FECF1FDB-781D-45CA-A0AB-48BFFC9A826A}" type="pres">
      <dgm:prSet presAssocID="{78646941-C46F-44D3-BA70-79CC7ED5D4FB}" presName="rootComposite" presStyleCnt="0"/>
      <dgm:spPr/>
    </dgm:pt>
    <dgm:pt modelId="{6255A5E5-F802-4F42-88AF-E08C68A2BC17}" type="pres">
      <dgm:prSet presAssocID="{78646941-C46F-44D3-BA70-79CC7ED5D4FB}" presName="rootText" presStyleLbl="node2" presStyleIdx="7" presStyleCnt="8">
        <dgm:presLayoutVars>
          <dgm:chPref val="3"/>
        </dgm:presLayoutVars>
      </dgm:prSet>
      <dgm:spPr/>
    </dgm:pt>
    <dgm:pt modelId="{79404992-8271-430B-96E8-6D79393B5E1E}" type="pres">
      <dgm:prSet presAssocID="{78646941-C46F-44D3-BA70-79CC7ED5D4FB}" presName="rootConnector" presStyleLbl="node2" presStyleIdx="7" presStyleCnt="8"/>
      <dgm:spPr/>
    </dgm:pt>
    <dgm:pt modelId="{709B6575-B188-4FC5-B030-ABA415DA956A}" type="pres">
      <dgm:prSet presAssocID="{78646941-C46F-44D3-BA70-79CC7ED5D4FB}" presName="hierChild4" presStyleCnt="0"/>
      <dgm:spPr/>
    </dgm:pt>
    <dgm:pt modelId="{DBB5C6C5-E9D2-467A-AE0D-75C602B0257D}" type="pres">
      <dgm:prSet presAssocID="{AC71EE10-52F6-4BF4-8117-8F734C502BBA}" presName="Name37" presStyleLbl="parChTrans1D3" presStyleIdx="21" presStyleCnt="23"/>
      <dgm:spPr/>
    </dgm:pt>
    <dgm:pt modelId="{C2CEA134-1D52-4CD7-BC22-3FE6A413BD2C}" type="pres">
      <dgm:prSet presAssocID="{74B2E914-B5C9-4B8A-8774-9E220692F580}" presName="hierRoot2" presStyleCnt="0">
        <dgm:presLayoutVars>
          <dgm:hierBranch val="init"/>
        </dgm:presLayoutVars>
      </dgm:prSet>
      <dgm:spPr/>
    </dgm:pt>
    <dgm:pt modelId="{018E2EAA-7025-4069-8283-3E76BFDBFDCE}" type="pres">
      <dgm:prSet presAssocID="{74B2E914-B5C9-4B8A-8774-9E220692F580}" presName="rootComposite" presStyleCnt="0"/>
      <dgm:spPr/>
    </dgm:pt>
    <dgm:pt modelId="{6BAF8131-EACE-4191-A8CF-24BAF90D2DE2}" type="pres">
      <dgm:prSet presAssocID="{74B2E914-B5C9-4B8A-8774-9E220692F580}" presName="rootText" presStyleLbl="node3" presStyleIdx="21" presStyleCnt="23">
        <dgm:presLayoutVars>
          <dgm:chPref val="3"/>
        </dgm:presLayoutVars>
      </dgm:prSet>
      <dgm:spPr/>
    </dgm:pt>
    <dgm:pt modelId="{D5EB798C-F6BB-4A76-AE65-17A4E086EC1A}" type="pres">
      <dgm:prSet presAssocID="{74B2E914-B5C9-4B8A-8774-9E220692F580}" presName="rootConnector" presStyleLbl="node3" presStyleIdx="21" presStyleCnt="23"/>
      <dgm:spPr/>
    </dgm:pt>
    <dgm:pt modelId="{B3DA7DED-F4E5-42D0-85C7-5D838B95A536}" type="pres">
      <dgm:prSet presAssocID="{74B2E914-B5C9-4B8A-8774-9E220692F580}" presName="hierChild4" presStyleCnt="0"/>
      <dgm:spPr/>
    </dgm:pt>
    <dgm:pt modelId="{2E3B3FA5-186F-44CC-B0F0-EB0782B07C1C}" type="pres">
      <dgm:prSet presAssocID="{74B2E914-B5C9-4B8A-8774-9E220692F580}" presName="hierChild5" presStyleCnt="0"/>
      <dgm:spPr/>
    </dgm:pt>
    <dgm:pt modelId="{2AA25C58-C76E-4341-99F2-4346846F49D5}" type="pres">
      <dgm:prSet presAssocID="{D1593561-21A6-4963-90D7-4CC553356C17}" presName="Name37" presStyleLbl="parChTrans1D3" presStyleIdx="22" presStyleCnt="23"/>
      <dgm:spPr/>
    </dgm:pt>
    <dgm:pt modelId="{CF4CCD71-8673-4268-81A1-D61ED05F8502}" type="pres">
      <dgm:prSet presAssocID="{4C117863-7370-48E8-992F-5C6939D3D184}" presName="hierRoot2" presStyleCnt="0">
        <dgm:presLayoutVars>
          <dgm:hierBranch val="init"/>
        </dgm:presLayoutVars>
      </dgm:prSet>
      <dgm:spPr/>
    </dgm:pt>
    <dgm:pt modelId="{20B5E2BC-4489-4928-B11C-FC85F2395FEF}" type="pres">
      <dgm:prSet presAssocID="{4C117863-7370-48E8-992F-5C6939D3D184}" presName="rootComposite" presStyleCnt="0"/>
      <dgm:spPr/>
    </dgm:pt>
    <dgm:pt modelId="{FFD59BBC-9810-40AA-A709-3159FA3F56F0}" type="pres">
      <dgm:prSet presAssocID="{4C117863-7370-48E8-992F-5C6939D3D184}" presName="rootText" presStyleLbl="node3" presStyleIdx="22" presStyleCnt="23">
        <dgm:presLayoutVars>
          <dgm:chPref val="3"/>
        </dgm:presLayoutVars>
      </dgm:prSet>
      <dgm:spPr/>
    </dgm:pt>
    <dgm:pt modelId="{17FD6B1A-1FCF-4572-8335-2BB67B50DFD1}" type="pres">
      <dgm:prSet presAssocID="{4C117863-7370-48E8-992F-5C6939D3D184}" presName="rootConnector" presStyleLbl="node3" presStyleIdx="22" presStyleCnt="23"/>
      <dgm:spPr/>
    </dgm:pt>
    <dgm:pt modelId="{7E1753C4-919B-4D83-AA49-C7979B95A049}" type="pres">
      <dgm:prSet presAssocID="{4C117863-7370-48E8-992F-5C6939D3D184}" presName="hierChild4" presStyleCnt="0"/>
      <dgm:spPr/>
    </dgm:pt>
    <dgm:pt modelId="{560AE80A-555E-4ADA-A95E-3A8F03A3E18D}" type="pres">
      <dgm:prSet presAssocID="{4C117863-7370-48E8-992F-5C6939D3D184}" presName="hierChild5" presStyleCnt="0"/>
      <dgm:spPr/>
    </dgm:pt>
    <dgm:pt modelId="{D08D3C7A-24B3-4E87-B70B-67D3DCAE33DD}" type="pres">
      <dgm:prSet presAssocID="{78646941-C46F-44D3-BA70-79CC7ED5D4FB}" presName="hierChild5" presStyleCnt="0"/>
      <dgm:spPr/>
    </dgm:pt>
    <dgm:pt modelId="{2B583074-4EB4-4AEF-B0D2-5C82C24192D1}" type="pres">
      <dgm:prSet presAssocID="{DB81C2C0-F3F2-4772-B31A-0DEF68C9B9F5}" presName="hierChild3" presStyleCnt="0"/>
      <dgm:spPr/>
    </dgm:pt>
  </dgm:ptLst>
  <dgm:cxnLst>
    <dgm:cxn modelId="{E9679100-18F5-4288-BC72-501BB3973A5D}" type="presOf" srcId="{D1AA7F37-C5F7-4E6A-B27C-0FF3DE64113F}" destId="{A2E7E81F-66D7-4909-B313-706D3F839579}" srcOrd="0" destOrd="0" presId="urn:microsoft.com/office/officeart/2005/8/layout/orgChart1"/>
    <dgm:cxn modelId="{C774E601-C559-4090-9EA7-9D31F3D052DC}" type="presOf" srcId="{C6D9540D-5D9F-49EC-A77B-E4EA9988A16D}" destId="{176643BA-4633-4281-9815-31F6D167B61B}" srcOrd="1" destOrd="0" presId="urn:microsoft.com/office/officeart/2005/8/layout/orgChart1"/>
    <dgm:cxn modelId="{D797E604-ABB7-4798-9403-973E7DC34878}" srcId="{3ADB4FCD-F670-41F3-9748-A39ED543D877}" destId="{C6D9540D-5D9F-49EC-A77B-E4EA9988A16D}" srcOrd="2" destOrd="0" parTransId="{8B79E258-C2B9-4AF0-99C9-0D8B762BBE11}" sibTransId="{EFA207E2-9779-4EEC-8BC4-F7F680A2A9D6}"/>
    <dgm:cxn modelId="{D2236906-F824-4E46-A990-9B82CB9A784C}" type="presOf" srcId="{56EBCA4E-E806-4657-ACDC-19ECB9FF68FA}" destId="{5EAA985A-1F1B-4454-99CB-DA3055526A56}" srcOrd="0" destOrd="0" presId="urn:microsoft.com/office/officeart/2005/8/layout/orgChart1"/>
    <dgm:cxn modelId="{8607090A-DDAF-4FD8-86C0-528156AB4772}" type="presOf" srcId="{56EBCA4E-E806-4657-ACDC-19ECB9FF68FA}" destId="{79537E7D-FDDE-44BE-94C3-C0B601344633}" srcOrd="1" destOrd="0" presId="urn:microsoft.com/office/officeart/2005/8/layout/orgChart1"/>
    <dgm:cxn modelId="{C54AA60C-D2B6-4B1A-9C6A-750A285FD68F}" type="presOf" srcId="{7B466B68-9CB5-49E8-BEA3-0EB83A1E3758}" destId="{0AECB58A-EBDE-4FDE-8452-E711DC029FA1}" srcOrd="0" destOrd="0" presId="urn:microsoft.com/office/officeart/2005/8/layout/orgChart1"/>
    <dgm:cxn modelId="{E480360E-C0FA-403A-961F-0D77ACBED205}" type="presOf" srcId="{43EFE8EC-ADB6-4CD5-903D-99EE32C65C22}" destId="{D606503E-59D1-4A9A-B638-950F5F21351D}" srcOrd="0" destOrd="0" presId="urn:microsoft.com/office/officeart/2005/8/layout/orgChart1"/>
    <dgm:cxn modelId="{E64ADB0E-95FB-4EF4-BCD7-8014BA85F4F3}" type="presOf" srcId="{5F74D1C1-29E4-45AF-84B9-7B613E1FA162}" destId="{7FAD069D-6087-4C56-8FF0-B79C3E9DF53E}" srcOrd="0" destOrd="0" presId="urn:microsoft.com/office/officeart/2005/8/layout/orgChart1"/>
    <dgm:cxn modelId="{C4A4E70F-66BC-41D0-A658-54AEC5952DC6}" type="presOf" srcId="{9AA3610A-4342-476E-8EA7-5CF212AB65AC}" destId="{5A365F8F-8630-40C1-84B2-7105341F6526}" srcOrd="0" destOrd="0" presId="urn:microsoft.com/office/officeart/2005/8/layout/orgChart1"/>
    <dgm:cxn modelId="{CE416D11-8587-48CC-ABE1-FF432793C519}" srcId="{4A6C372B-7896-4D32-BDDC-19B0178EA316}" destId="{5A638EA0-9A86-42BE-B3EB-7565DFF22A24}" srcOrd="1" destOrd="0" parTransId="{86741775-89F9-4116-9BDA-ED4C505E10DB}" sibTransId="{005A1E09-B736-4AB1-A27A-5C15A6FD8158}"/>
    <dgm:cxn modelId="{3CC70D12-4CD4-403F-A060-EA178320A8B1}" type="presOf" srcId="{C6D9540D-5D9F-49EC-A77B-E4EA9988A16D}" destId="{60971162-850F-4B9E-9664-1DC0441AFF38}" srcOrd="0" destOrd="0" presId="urn:microsoft.com/office/officeart/2005/8/layout/orgChart1"/>
    <dgm:cxn modelId="{8422C314-57AD-4ACA-8875-B43663769AA4}" type="presOf" srcId="{A22D7E6A-2870-4B1C-83C3-8400BC39AC47}" destId="{5C1CB6DE-2851-4FA9-8C1A-3226D3F090E5}" srcOrd="1" destOrd="0" presId="urn:microsoft.com/office/officeart/2005/8/layout/orgChart1"/>
    <dgm:cxn modelId="{7F3BDB17-F705-41CA-AF8F-17889AB54BDF}" type="presOf" srcId="{9A7FCB37-6AF5-49D7-A99A-8EE39A801DAB}" destId="{3DF93DC4-D140-4AD8-A134-362A4CEF1115}" srcOrd="0" destOrd="0" presId="urn:microsoft.com/office/officeart/2005/8/layout/orgChart1"/>
    <dgm:cxn modelId="{EC72ED18-6685-4CD8-824E-CC5BCE86368D}" srcId="{DB81C2C0-F3F2-4772-B31A-0DEF68C9B9F5}" destId="{3ADB4FCD-F670-41F3-9748-A39ED543D877}" srcOrd="3" destOrd="0" parTransId="{49B28EEA-4218-4CC0-8C01-703989A9E139}" sibTransId="{5668D843-0E01-41B4-8C5E-D2E366F98065}"/>
    <dgm:cxn modelId="{42B60819-3F0D-499F-8106-7452B4CD1AED}" type="presOf" srcId="{2C2423E0-AE73-4E42-8CEE-4AAB691A28E9}" destId="{BD964DE6-50EB-4C81-A69B-6DC506F19A46}" srcOrd="0" destOrd="0" presId="urn:microsoft.com/office/officeart/2005/8/layout/orgChart1"/>
    <dgm:cxn modelId="{0BD20A19-A864-4F6E-AA37-090AB32CA1D5}" type="presOf" srcId="{AE528C86-1140-48C5-B942-08DBDC03603E}" destId="{A2B570CA-A4BC-46C5-ACBE-888336845653}" srcOrd="1" destOrd="0" presId="urn:microsoft.com/office/officeart/2005/8/layout/orgChart1"/>
    <dgm:cxn modelId="{320C9A19-3759-4C18-9A09-3B6316FCBB84}" type="presOf" srcId="{15516DD1-E5B5-4F13-A4A3-238E13CF183A}" destId="{3C27CFB4-135C-4BD9-8EDD-55719B91AD93}" srcOrd="0" destOrd="0" presId="urn:microsoft.com/office/officeart/2005/8/layout/orgChart1"/>
    <dgm:cxn modelId="{7440841D-1EFA-4500-AE83-600031D9591A}" type="presOf" srcId="{5A80941E-B5CA-4088-B912-35378086054B}" destId="{537AAF32-D7CA-4BA8-B952-CF23B8E12E65}" srcOrd="0" destOrd="0" presId="urn:microsoft.com/office/officeart/2005/8/layout/orgChart1"/>
    <dgm:cxn modelId="{6ECD971E-B2D4-42B6-B287-B9C1D52B4A9E}" type="presOf" srcId="{4A6C372B-7896-4D32-BDDC-19B0178EA316}" destId="{F571B37B-64C8-4118-A1A5-B15896DEFBA7}" srcOrd="0" destOrd="0" presId="urn:microsoft.com/office/officeart/2005/8/layout/orgChart1"/>
    <dgm:cxn modelId="{23885921-4823-4D77-9C99-DEC041403668}" srcId="{78646941-C46F-44D3-BA70-79CC7ED5D4FB}" destId="{74B2E914-B5C9-4B8A-8774-9E220692F580}" srcOrd="0" destOrd="0" parTransId="{AC71EE10-52F6-4BF4-8117-8F734C502BBA}" sibTransId="{EEF010CA-521F-4C91-B7BD-C43AFFD3EBEF}"/>
    <dgm:cxn modelId="{F6142824-7161-4510-BD4B-8FD088DFC07A}" type="presOf" srcId="{AF27E2E3-3BCE-474B-B044-CC30B3136B23}" destId="{1CDD9831-347F-4D3C-8FF7-7A5AF477D6BE}" srcOrd="1" destOrd="0" presId="urn:microsoft.com/office/officeart/2005/8/layout/orgChart1"/>
    <dgm:cxn modelId="{4F8C6A25-DADF-4DD4-B6B5-2351B6BBE6D9}" srcId="{4A6C372B-7896-4D32-BDDC-19B0178EA316}" destId="{9AA3610A-4342-476E-8EA7-5CF212AB65AC}" srcOrd="3" destOrd="0" parTransId="{A272E668-3840-4B77-A2FB-C63600C09876}" sibTransId="{2D1EE33C-32A6-4F57-A1F6-2E6E748BD0EC}"/>
    <dgm:cxn modelId="{9FBD7825-1329-49B7-8D4B-03F5449A355A}" type="presOf" srcId="{4C117863-7370-48E8-992F-5C6939D3D184}" destId="{17FD6B1A-1FCF-4572-8335-2BB67B50DFD1}" srcOrd="1" destOrd="0" presId="urn:microsoft.com/office/officeart/2005/8/layout/orgChart1"/>
    <dgm:cxn modelId="{459AA225-26B0-4AF8-A247-5ADE92CD98A2}" type="presOf" srcId="{5A638EA0-9A86-42BE-B3EB-7565DFF22A24}" destId="{4117BBCD-2F72-47A3-B686-E7C79ED4E539}" srcOrd="1" destOrd="0" presId="urn:microsoft.com/office/officeart/2005/8/layout/orgChart1"/>
    <dgm:cxn modelId="{C644A326-51D4-4114-A173-FF83E902014A}" srcId="{DB81C2C0-F3F2-4772-B31A-0DEF68C9B9F5}" destId="{A47C7768-E75A-49EA-9A15-F203F36C4E17}" srcOrd="2" destOrd="0" parTransId="{A2B45184-043B-4FB0-94EF-F3098BAF6707}" sibTransId="{2AB93C7D-A6AD-41D2-874D-7C35278D882A}"/>
    <dgm:cxn modelId="{A71D6828-FF7E-4AFD-8F0F-AE23429C6327}" srcId="{A47C7768-E75A-49EA-9A15-F203F36C4E17}" destId="{B97CEB0B-51FD-4BE4-AB59-8C33AF4178B7}" srcOrd="1" destOrd="0" parTransId="{3CF3D2FD-760F-421A-9A16-A955B69FB04F}" sibTransId="{2513412E-D734-4D6B-9A37-35ACE113B3ED}"/>
    <dgm:cxn modelId="{61D2402E-EA1D-4C9B-9F81-21F8D2574218}" srcId="{A47C7768-E75A-49EA-9A15-F203F36C4E17}" destId="{72266702-3C6A-42CF-A043-F72F2E38B17A}" srcOrd="3" destOrd="0" parTransId="{EE63ED42-C5FC-4652-8D69-FBCF658D09FC}" sibTransId="{51901726-05F4-4810-8CF8-17077D96C4C7}"/>
    <dgm:cxn modelId="{960B8C30-5228-44B1-8199-93183B565BBA}" type="presOf" srcId="{86741775-89F9-4116-9BDA-ED4C505E10DB}" destId="{C586B6EB-D082-437B-9F80-8F28AC782A3F}" srcOrd="0" destOrd="0" presId="urn:microsoft.com/office/officeart/2005/8/layout/orgChart1"/>
    <dgm:cxn modelId="{F3520033-21D2-4EEB-8422-3D0B08738A34}" type="presOf" srcId="{AEE0D750-F85D-4F1F-86DF-9B63771D0E24}" destId="{84919949-0986-45D6-AF55-7EF67A33B888}" srcOrd="0" destOrd="0" presId="urn:microsoft.com/office/officeart/2005/8/layout/orgChart1"/>
    <dgm:cxn modelId="{594F6F34-61BC-490F-AD7E-E260E9A4CB36}" srcId="{A47C7768-E75A-49EA-9A15-F203F36C4E17}" destId="{99193471-8B0C-4AF9-8EC5-42F6B69F4E7F}" srcOrd="0" destOrd="0" parTransId="{242B55A2-BABC-4D0E-AD75-602424455107}" sibTransId="{B0E7A22F-A1F0-4678-91B7-1BF1F7C27143}"/>
    <dgm:cxn modelId="{9D212835-F552-47B8-BD1F-DFF5734B3223}" srcId="{AE528C86-1140-48C5-B942-08DBDC03603E}" destId="{D7C8D746-6F10-4BC8-BBF0-4FEEEE3F55AB}" srcOrd="3" destOrd="0" parTransId="{D69B0A07-171C-4504-93F3-F0EB88643ED7}" sibTransId="{AAC01595-9082-4DE4-9F7A-56E3244F70C9}"/>
    <dgm:cxn modelId="{0B07FE36-A2FE-4688-BDDA-08CCC4B2CB8E}" type="presOf" srcId="{4A6C372B-7896-4D32-BDDC-19B0178EA316}" destId="{CC7C5367-9F2F-4B87-B755-A69BD177E6CB}" srcOrd="1" destOrd="0" presId="urn:microsoft.com/office/officeart/2005/8/layout/orgChart1"/>
    <dgm:cxn modelId="{31B96337-C66A-411C-8C0C-D3B63F7E7614}" type="presOf" srcId="{B97CEB0B-51FD-4BE4-AB59-8C33AF4178B7}" destId="{82C98CA2-05EB-4292-962C-A66FF88744B1}" srcOrd="1" destOrd="0" presId="urn:microsoft.com/office/officeart/2005/8/layout/orgChart1"/>
    <dgm:cxn modelId="{D5BED040-16F1-4A0F-A610-8B243AEF9DED}" srcId="{613A46B1-9BE2-4961-B383-E116BB4C0F94}" destId="{DB81C2C0-F3F2-4772-B31A-0DEF68C9B9F5}" srcOrd="0" destOrd="0" parTransId="{33B7250D-24F7-45E4-9456-1D4D75E6DA55}" sibTransId="{C9B0964C-E25C-40C5-830B-29F9A01458FF}"/>
    <dgm:cxn modelId="{09B7E240-71A1-49CA-B602-C03FCC56A09A}" type="presOf" srcId="{DB81C2C0-F3F2-4772-B31A-0DEF68C9B9F5}" destId="{5EEC650A-2A7E-4223-9FDC-6B9537017270}" srcOrd="0" destOrd="0" presId="urn:microsoft.com/office/officeart/2005/8/layout/orgChart1"/>
    <dgm:cxn modelId="{EADC535F-9B1A-4C96-BEC4-BF080CF322D8}" type="presOf" srcId="{A22D7E6A-2870-4B1C-83C3-8400BC39AC47}" destId="{C65ED026-BD42-4EC4-80B4-90A3D34C9797}" srcOrd="0" destOrd="0" presId="urn:microsoft.com/office/officeart/2005/8/layout/orgChart1"/>
    <dgm:cxn modelId="{52051461-E1FE-48B8-A65B-04A1837CD1E2}" type="presOf" srcId="{51529359-A46C-44D6-8303-779F8E1CD25D}" destId="{67CDE34D-BC49-4ECC-A52B-6B78C4C22CF7}" srcOrd="0" destOrd="0" presId="urn:microsoft.com/office/officeart/2005/8/layout/orgChart1"/>
    <dgm:cxn modelId="{8CDF0362-DCD1-4F2D-8E1E-FB9227B6A1F7}" type="presOf" srcId="{A47C7768-E75A-49EA-9A15-F203F36C4E17}" destId="{4FD1E9B5-D936-4B86-AF01-6DF6C3C3B2D4}" srcOrd="1" destOrd="0" presId="urn:microsoft.com/office/officeart/2005/8/layout/orgChart1"/>
    <dgm:cxn modelId="{509B5762-62BD-42D9-BB04-59B3AAE10739}" type="presOf" srcId="{72266702-3C6A-42CF-A043-F72F2E38B17A}" destId="{065AEAE1-5014-4B15-8F86-CACBB335E7A5}" srcOrd="1" destOrd="0" presId="urn:microsoft.com/office/officeart/2005/8/layout/orgChart1"/>
    <dgm:cxn modelId="{F1D9AE42-024E-404B-8F1B-284985259482}" srcId="{DB81C2C0-F3F2-4772-B31A-0DEF68C9B9F5}" destId="{AE528C86-1140-48C5-B942-08DBDC03603E}" srcOrd="0" destOrd="0" parTransId="{51529359-A46C-44D6-8303-779F8E1CD25D}" sibTransId="{65769B5C-4F52-4646-AD52-634DB8B747FA}"/>
    <dgm:cxn modelId="{0F7F4264-4EA5-41C6-9646-3A196A27F6AE}" type="presOf" srcId="{E6E731D1-DA18-4990-BCE3-CF2E2D663C40}" destId="{903FF91D-298A-486A-86E8-DD780CEF10BC}" srcOrd="0" destOrd="0" presId="urn:microsoft.com/office/officeart/2005/8/layout/orgChart1"/>
    <dgm:cxn modelId="{FF81D344-2711-41B1-AF15-255FEE85850A}" type="presOf" srcId="{50BEC170-C490-4B23-A4FB-90A520BCA2CE}" destId="{4450EA7E-B486-4601-8964-A57C103980C0}" srcOrd="0" destOrd="0" presId="urn:microsoft.com/office/officeart/2005/8/layout/orgChart1"/>
    <dgm:cxn modelId="{39F63F65-4956-458C-ACA9-3E49FD6405C9}" type="presOf" srcId="{78646941-C46F-44D3-BA70-79CC7ED5D4FB}" destId="{79404992-8271-430B-96E8-6D79393B5E1E}" srcOrd="1" destOrd="0" presId="urn:microsoft.com/office/officeart/2005/8/layout/orgChart1"/>
    <dgm:cxn modelId="{3960B865-9A06-41D2-B3B0-D1A843CCDC38}" type="presOf" srcId="{5A638EA0-9A86-42BE-B3EB-7565DFF22A24}" destId="{E411C486-0F81-46A5-A009-0E4E9D50506A}" srcOrd="0" destOrd="0" presId="urn:microsoft.com/office/officeart/2005/8/layout/orgChart1"/>
    <dgm:cxn modelId="{53CD1866-6BFC-43E3-BFA6-3AFE91D0D344}" type="presOf" srcId="{07930220-B50A-4B24-BAF2-5C808D441954}" destId="{17F33167-FCED-46B3-B40E-1CC7E99B29E7}" srcOrd="0" destOrd="0" presId="urn:microsoft.com/office/officeart/2005/8/layout/orgChart1"/>
    <dgm:cxn modelId="{E7F01447-FF0C-44CB-97E0-4B75C2C6F613}" type="presOf" srcId="{AC71EE10-52F6-4BF4-8117-8F734C502BBA}" destId="{DBB5C6C5-E9D2-467A-AE0D-75C602B0257D}" srcOrd="0" destOrd="0" presId="urn:microsoft.com/office/officeart/2005/8/layout/orgChart1"/>
    <dgm:cxn modelId="{45080248-353C-4F94-9A81-2BBA36D2FC63}" srcId="{4A6C372B-7896-4D32-BDDC-19B0178EA316}" destId="{B2E46FE8-C068-49B9-A5C4-E8CE127CE5B1}" srcOrd="0" destOrd="0" parTransId="{701961D8-46C2-427F-8A1E-FE6182274116}" sibTransId="{419E55CD-24B0-4B75-A586-443B5C870957}"/>
    <dgm:cxn modelId="{FA9ACA69-B17A-4078-A0E9-C6930AA8650B}" type="presOf" srcId="{0635FE68-8C09-4AAA-B336-08656718BF0F}" destId="{ABB8093C-B843-4846-85BF-E7E434C5C9C7}" srcOrd="0" destOrd="0" presId="urn:microsoft.com/office/officeart/2005/8/layout/orgChart1"/>
    <dgm:cxn modelId="{F28AFA4A-8059-499B-9641-E5944E7B635E}" type="presOf" srcId="{D1593561-21A6-4963-90D7-4CC553356C17}" destId="{2AA25C58-C76E-4341-99F2-4346846F49D5}" srcOrd="0" destOrd="0" presId="urn:microsoft.com/office/officeart/2005/8/layout/orgChart1"/>
    <dgm:cxn modelId="{1CE66A4B-F4DC-4651-B8C2-C813D79996EB}" type="presOf" srcId="{B2E46FE8-C068-49B9-A5C4-E8CE127CE5B1}" destId="{0A2ED978-F61B-41DD-94D1-A5D535F14BE2}" srcOrd="1" destOrd="0" presId="urn:microsoft.com/office/officeart/2005/8/layout/orgChart1"/>
    <dgm:cxn modelId="{839FEA6C-C0A8-4C0C-BAD2-E05661FF7268}" type="presOf" srcId="{D69B0A07-171C-4504-93F3-F0EB88643ED7}" destId="{1ED30D04-D66A-49B8-A0C4-71B2840202FF}" srcOrd="0" destOrd="0" presId="urn:microsoft.com/office/officeart/2005/8/layout/orgChart1"/>
    <dgm:cxn modelId="{7B0CDB52-2561-450B-ACAF-9109A5E302C3}" type="presOf" srcId="{07930220-B50A-4B24-BAF2-5C808D441954}" destId="{35CD47D9-1573-4003-8896-1C3BD3717715}" srcOrd="1" destOrd="0" presId="urn:microsoft.com/office/officeart/2005/8/layout/orgChart1"/>
    <dgm:cxn modelId="{5F0F0E56-C071-4029-9285-E45697FC9B66}" srcId="{AE528C86-1140-48C5-B942-08DBDC03603E}" destId="{9B3972E6-EF15-421C-B6B0-05647DA89509}" srcOrd="2" destOrd="0" parTransId="{5F30F5CA-BED7-40CF-8133-5F91E72A77EB}" sibTransId="{8BD07F3D-1565-46D3-BE68-41A238D4A855}"/>
    <dgm:cxn modelId="{AE952B77-92F7-4C30-9415-FD184906A3D8}" type="presOf" srcId="{3A54E1F0-F87C-4653-963B-2026DCA83D81}" destId="{99AC5CA8-DFE9-4F04-9A4D-A7EC4B401AD4}" srcOrd="0" destOrd="0" presId="urn:microsoft.com/office/officeart/2005/8/layout/orgChart1"/>
    <dgm:cxn modelId="{9EB9A15A-9A9B-4383-92B9-BD569045E4E0}" type="presOf" srcId="{5F30F5CA-BED7-40CF-8133-5F91E72A77EB}" destId="{70FD225F-7DA1-400A-8646-217241CBC028}" srcOrd="0" destOrd="0" presId="urn:microsoft.com/office/officeart/2005/8/layout/orgChart1"/>
    <dgm:cxn modelId="{1C37537C-8BE8-4312-B8B0-4AA4FF23AC83}" type="presOf" srcId="{A47C7768-E75A-49EA-9A15-F203F36C4E17}" destId="{A7D92B9C-3184-4953-B5FB-B05FF717D4AE}" srcOrd="0" destOrd="0" presId="urn:microsoft.com/office/officeart/2005/8/layout/orgChart1"/>
    <dgm:cxn modelId="{4A2F827D-395C-4A2B-88B8-0CF2FC7E5CBF}" type="presOf" srcId="{148F3983-46D2-4CBC-86B8-D89EC4678410}" destId="{27E84288-7D4A-40B1-AFF2-291DA3EB9787}" srcOrd="0" destOrd="0" presId="urn:microsoft.com/office/officeart/2005/8/layout/orgChart1"/>
    <dgm:cxn modelId="{58CE467E-689D-43FD-B01E-B68594C79F42}" type="presOf" srcId="{D7C8D746-6F10-4BC8-BBF0-4FEEEE3F55AB}" destId="{270A3EDD-C848-41B8-9B6E-B0EBD8B068AE}" srcOrd="0" destOrd="0" presId="urn:microsoft.com/office/officeart/2005/8/layout/orgChart1"/>
    <dgm:cxn modelId="{79154583-5416-4995-9CD9-B78EC860DF08}" type="presOf" srcId="{EE63ED42-C5FC-4652-8D69-FBCF658D09FC}" destId="{7D0B3D53-BBD1-4B63-B06C-016386377572}" srcOrd="0" destOrd="0" presId="urn:microsoft.com/office/officeart/2005/8/layout/orgChart1"/>
    <dgm:cxn modelId="{9A62EF85-FF5F-4FED-B2C3-FD27B547A14C}" type="presOf" srcId="{9A7FCB37-6AF5-49D7-A99A-8EE39A801DAB}" destId="{3FF78E79-CFCE-406B-861F-ABAC1657720F}" srcOrd="1" destOrd="0" presId="urn:microsoft.com/office/officeart/2005/8/layout/orgChart1"/>
    <dgm:cxn modelId="{29BBCA86-349F-4ED3-BC8C-B5B9366F2E87}" type="presOf" srcId="{2C2423E0-AE73-4E42-8CEE-4AAB691A28E9}" destId="{561E1E64-E01F-4E6F-90D1-C3672CCC0DC4}" srcOrd="1" destOrd="0" presId="urn:microsoft.com/office/officeart/2005/8/layout/orgChart1"/>
    <dgm:cxn modelId="{91BC1787-3ECB-40E1-AFEE-CD70657CBA38}" type="presOf" srcId="{52B6A70A-D1C5-4ED6-BEF6-4C63229D3909}" destId="{59BF6E9C-78AE-410A-A84E-54CBEC7EC770}" srcOrd="1" destOrd="0" presId="urn:microsoft.com/office/officeart/2005/8/layout/orgChart1"/>
    <dgm:cxn modelId="{368EAE8A-BECD-4F76-A16E-C1E9D8FA212B}" type="presOf" srcId="{5A80941E-B5CA-4088-B912-35378086054B}" destId="{E1A9C95C-33D8-48C5-958A-55451836672F}" srcOrd="1" destOrd="0" presId="urn:microsoft.com/office/officeart/2005/8/layout/orgChart1"/>
    <dgm:cxn modelId="{0A20CD8B-A554-4C7B-8214-29C26C0FB75A}" type="presOf" srcId="{78646941-C46F-44D3-BA70-79CC7ED5D4FB}" destId="{6255A5E5-F802-4F42-88AF-E08C68A2BC17}" srcOrd="0" destOrd="0" presId="urn:microsoft.com/office/officeart/2005/8/layout/orgChart1"/>
    <dgm:cxn modelId="{3081B08D-EFD9-4919-851B-737B128E4569}" srcId="{A47C7768-E75A-49EA-9A15-F203F36C4E17}" destId="{5A80941E-B5CA-4088-B912-35378086054B}" srcOrd="2" destOrd="0" parTransId="{2361D6D6-AF81-43F4-A39C-7019D20D3190}" sibTransId="{1ABF47AD-F17A-4F6B-9305-33DF09716504}"/>
    <dgm:cxn modelId="{B863EB8D-7F51-4BD5-B675-763AB40265D3}" srcId="{4A6C372B-7896-4D32-BDDC-19B0178EA316}" destId="{15516DD1-E5B5-4F13-A4A3-238E13CF183A}" srcOrd="2" destOrd="0" parTransId="{3D7F9354-B873-4703-8254-79754BB6EF1F}" sibTransId="{C401F862-0A6E-4B01-B2E0-C515822EC3E8}"/>
    <dgm:cxn modelId="{D82C188F-0441-4205-9DE2-9E929FF4EEEC}" type="presOf" srcId="{A2F2DF95-CB4D-45F4-8434-7AC5CE83F7E2}" destId="{B5900128-2535-4328-A91C-6385299FCB96}" srcOrd="0" destOrd="0" presId="urn:microsoft.com/office/officeart/2005/8/layout/orgChart1"/>
    <dgm:cxn modelId="{3A734093-E6AB-48D8-9B4C-23FD009378FB}" type="presOf" srcId="{701961D8-46C2-427F-8A1E-FE6182274116}" destId="{60569D12-A2F5-4286-9D8E-CC3918A7A4F3}" srcOrd="0" destOrd="0" presId="urn:microsoft.com/office/officeart/2005/8/layout/orgChart1"/>
    <dgm:cxn modelId="{7D8F6C94-323F-43DF-8ECB-9D9632CEE9EE}" type="presOf" srcId="{0635FE68-8C09-4AAA-B336-08656718BF0F}" destId="{6CB7C5C1-75CC-415E-A4A0-61A59688D782}" srcOrd="1" destOrd="0" presId="urn:microsoft.com/office/officeart/2005/8/layout/orgChart1"/>
    <dgm:cxn modelId="{BD64BC94-2878-4E32-BDA5-AFC888425D68}" type="presOf" srcId="{9AA3610A-4342-476E-8EA7-5CF212AB65AC}" destId="{B4DE0232-3109-436E-826B-80A5BE13F1D4}" srcOrd="1" destOrd="0" presId="urn:microsoft.com/office/officeart/2005/8/layout/orgChart1"/>
    <dgm:cxn modelId="{0BABD195-AE98-435B-9C56-D26CC31E4B2C}" type="presOf" srcId="{74B2E914-B5C9-4B8A-8774-9E220692F580}" destId="{D5EB798C-F6BB-4A76-AE65-17A4E086EC1A}" srcOrd="1" destOrd="0" presId="urn:microsoft.com/office/officeart/2005/8/layout/orgChart1"/>
    <dgm:cxn modelId="{14E6F795-EB76-4260-9746-DF6D4B0BCD0F}" srcId="{DB81C2C0-F3F2-4772-B31A-0DEF68C9B9F5}" destId="{56EBCA4E-E806-4657-ACDC-19ECB9FF68FA}" srcOrd="6" destOrd="0" parTransId="{1F1D5364-50FC-42D0-8E29-DA96CB907BEF}" sibTransId="{918CC986-0030-4612-A64D-A97445CD46B4}"/>
    <dgm:cxn modelId="{ABD60097-61DA-425C-BCAB-D95588865210}" type="presOf" srcId="{49B28EEA-4218-4CC0-8C01-703989A9E139}" destId="{A185DEC2-D24B-4F0E-8666-E58C50322CD7}" srcOrd="0" destOrd="0" presId="urn:microsoft.com/office/officeart/2005/8/layout/orgChart1"/>
    <dgm:cxn modelId="{B7EBB097-3B31-462C-87FE-936255B3EC52}" type="presOf" srcId="{52B6A70A-D1C5-4ED6-BEF6-4C63229D3909}" destId="{074C728D-B407-47C7-B124-0B03FBBC55BC}" srcOrd="0" destOrd="0" presId="urn:microsoft.com/office/officeart/2005/8/layout/orgChart1"/>
    <dgm:cxn modelId="{9055D297-3217-4A1B-8430-C7B227EC429D}" srcId="{78646941-C46F-44D3-BA70-79CC7ED5D4FB}" destId="{4C117863-7370-48E8-992F-5C6939D3D184}" srcOrd="1" destOrd="0" parTransId="{D1593561-21A6-4963-90D7-4CC553356C17}" sibTransId="{45572904-182D-4C8E-9180-4CC633431A1E}"/>
    <dgm:cxn modelId="{515C179B-2467-44E3-B79C-9F3803172CB4}" type="presOf" srcId="{A272E668-3840-4B77-A2FB-C63600C09876}" destId="{2A132C63-853A-40F1-968A-852F7878FAF0}" srcOrd="0" destOrd="0" presId="urn:microsoft.com/office/officeart/2005/8/layout/orgChart1"/>
    <dgm:cxn modelId="{DBB8229C-D50F-489D-BBEB-2A9EAED3B22A}" srcId="{56EBCA4E-E806-4657-ACDC-19ECB9FF68FA}" destId="{AEE0D750-F85D-4F1F-86DF-9B63771D0E24}" srcOrd="0" destOrd="0" parTransId="{5F74D1C1-29E4-45AF-84B9-7B613E1FA162}" sibTransId="{088497B4-F1C6-4426-B7EE-8E330DEE47F4}"/>
    <dgm:cxn modelId="{A450B49C-E7BA-4A1E-BB06-C10E65E6250E}" srcId="{DB81C2C0-F3F2-4772-B31A-0DEF68C9B9F5}" destId="{0635FE68-8C09-4AAA-B336-08656718BF0F}" srcOrd="5" destOrd="0" parTransId="{919B10F6-A137-4588-992E-4A9536484C5D}" sibTransId="{DB08F20A-8C5E-483D-A1FD-1595D57325AD}"/>
    <dgm:cxn modelId="{F16E379D-4253-408E-AC61-A47C4C76640F}" type="presOf" srcId="{242B55A2-BABC-4D0E-AD75-602424455107}" destId="{185FD12D-8D59-4949-91B5-B283FFDD70AE}" srcOrd="0" destOrd="0" presId="urn:microsoft.com/office/officeart/2005/8/layout/orgChart1"/>
    <dgm:cxn modelId="{F1F3FB9E-FCDB-4D88-8A9D-54217270E55B}" type="presOf" srcId="{15516DD1-E5B5-4F13-A4A3-238E13CF183A}" destId="{3C709E4D-BCAE-472E-BB4C-63E6A8F6DF6A}" srcOrd="1" destOrd="0" presId="urn:microsoft.com/office/officeart/2005/8/layout/orgChart1"/>
    <dgm:cxn modelId="{B15591A1-EBF3-491F-AECF-7D364CC90244}" srcId="{AE528C86-1140-48C5-B942-08DBDC03603E}" destId="{43EFE8EC-ADB6-4CD5-903D-99EE32C65C22}" srcOrd="0" destOrd="0" parTransId="{D2EE866E-FA3C-432A-8E27-50DC01DB9BB0}" sibTransId="{9514FE9C-ADB3-4BB4-9137-7DD35556F593}"/>
    <dgm:cxn modelId="{3B8174A6-4CF2-4D4E-A14A-3DA9B109C96F}" type="presOf" srcId="{8B79E258-C2B9-4AF0-99C9-0D8B762BBE11}" destId="{4707E78F-050B-4ACD-A9DF-6BDB7CC58201}" srcOrd="0" destOrd="0" presId="urn:microsoft.com/office/officeart/2005/8/layout/orgChart1"/>
    <dgm:cxn modelId="{868163A8-8763-493F-A66F-5510B29A8B93}" type="presOf" srcId="{B97CEB0B-51FD-4BE4-AB59-8C33AF4178B7}" destId="{F8D49365-F2BB-4F53-B106-5E0178FB504C}" srcOrd="0" destOrd="0" presId="urn:microsoft.com/office/officeart/2005/8/layout/orgChart1"/>
    <dgm:cxn modelId="{09DF10AB-2A8E-4A57-8D24-1093B579663F}" srcId="{AE528C86-1140-48C5-B942-08DBDC03603E}" destId="{F1EA2479-AB9B-4116-AFE9-E878E981FE1E}" srcOrd="1" destOrd="0" parTransId="{80AA9E40-D3EA-4935-BB94-810A5632B9D2}" sibTransId="{F53D3B06-2DCF-477A-BCA4-8DD60EC75EDC}"/>
    <dgm:cxn modelId="{D3970BAC-7BC2-4C89-9B65-727CFC2BE76B}" type="presOf" srcId="{A61A8C41-B003-4EC7-B36C-2321C49A6349}" destId="{3B136E23-8A04-48A2-A913-3125B030D555}" srcOrd="0" destOrd="0" presId="urn:microsoft.com/office/officeart/2005/8/layout/orgChart1"/>
    <dgm:cxn modelId="{920114AC-C8DE-4BF4-B8F9-3534C5B47AEB}" type="presOf" srcId="{F1EA2479-AB9B-4116-AFE9-E878E981FE1E}" destId="{63AAF003-34F4-4432-9FEE-DC37810E93DC}" srcOrd="0" destOrd="0" presId="urn:microsoft.com/office/officeart/2005/8/layout/orgChart1"/>
    <dgm:cxn modelId="{055D1DAC-1104-4DDD-8665-E91722A144EC}" type="presOf" srcId="{613A46B1-9BE2-4961-B383-E116BB4C0F94}" destId="{25B6FE4F-90E3-4785-8967-140612454468}" srcOrd="0" destOrd="0" presId="urn:microsoft.com/office/officeart/2005/8/layout/orgChart1"/>
    <dgm:cxn modelId="{A2D926AC-3562-435E-A063-6B75465152C4}" type="presOf" srcId="{D7C8D746-6F10-4BC8-BBF0-4FEEEE3F55AB}" destId="{B459C868-501A-4AB1-8E13-CE74B265EBDE}" srcOrd="1" destOrd="0" presId="urn:microsoft.com/office/officeart/2005/8/layout/orgChart1"/>
    <dgm:cxn modelId="{3FAEEAAD-9649-4A3F-B36A-5EF6F1D532F5}" type="presOf" srcId="{A2F2DF95-CB4D-45F4-8434-7AC5CE83F7E2}" destId="{37116516-6AA3-4A78-A9B7-AB5CB648EAEF}" srcOrd="1" destOrd="0" presId="urn:microsoft.com/office/officeart/2005/8/layout/orgChart1"/>
    <dgm:cxn modelId="{967EF5AE-9046-4ADE-90F2-46EF8190C8C7}" type="presOf" srcId="{3ADB4FCD-F670-41F3-9748-A39ED543D877}" destId="{6054A580-0FA1-4F8F-8E2A-3809D339CCA0}" srcOrd="1" destOrd="0" presId="urn:microsoft.com/office/officeart/2005/8/layout/orgChart1"/>
    <dgm:cxn modelId="{86CB3BB2-DEE0-42F3-9759-465605C5A586}" type="presOf" srcId="{919B10F6-A137-4588-992E-4A9536484C5D}" destId="{D29EB1CB-BF52-4E7F-B6FD-C296B2A31ED4}" srcOrd="0" destOrd="0" presId="urn:microsoft.com/office/officeart/2005/8/layout/orgChart1"/>
    <dgm:cxn modelId="{D5AC8DB5-1735-4084-9ED7-9E4F64EE967B}" srcId="{3ADB4FCD-F670-41F3-9748-A39ED543D877}" destId="{9A7FCB37-6AF5-49D7-A99A-8EE39A801DAB}" srcOrd="3" destOrd="0" parTransId="{50BEC170-C490-4B23-A4FB-90A520BCA2CE}" sibTransId="{0E373760-9F18-48FE-A504-1CDF73BB4861}"/>
    <dgm:cxn modelId="{6F0680B6-9EB2-4780-A29B-F4BE7407925E}" type="presOf" srcId="{5E1A0C27-D5F6-4BB4-A13E-39E9FBD846EC}" destId="{ACC79825-6ACD-4947-B3E9-B156CB26DD6F}" srcOrd="0" destOrd="0" presId="urn:microsoft.com/office/officeart/2005/8/layout/orgChart1"/>
    <dgm:cxn modelId="{A50078B7-CAB9-45E0-AE46-2BAB47B8F5C3}" type="presOf" srcId="{74B2E914-B5C9-4B8A-8774-9E220692F580}" destId="{6BAF8131-EACE-4191-A8CF-24BAF90D2DE2}" srcOrd="0" destOrd="0" presId="urn:microsoft.com/office/officeart/2005/8/layout/orgChart1"/>
    <dgm:cxn modelId="{D10338B8-36A5-4BD4-8502-61B69A8A3A79}" type="presOf" srcId="{F1EA2479-AB9B-4116-AFE9-E878E981FE1E}" destId="{2643E6B0-9E59-4335-BD4B-CB7E6082840E}" srcOrd="1" destOrd="0" presId="urn:microsoft.com/office/officeart/2005/8/layout/orgChart1"/>
    <dgm:cxn modelId="{C0D9BAB9-7004-4DB2-A3BC-0CE60B631AE8}" type="presOf" srcId="{230029E7-0B19-4768-B05A-0105F1C3F154}" destId="{18E4BC96-F0B9-4717-8B35-D16171BE913D}" srcOrd="0" destOrd="0" presId="urn:microsoft.com/office/officeart/2005/8/layout/orgChart1"/>
    <dgm:cxn modelId="{B6DB79BA-0C61-45BC-975B-B14EF34539A3}" srcId="{DB81C2C0-F3F2-4772-B31A-0DEF68C9B9F5}" destId="{78646941-C46F-44D3-BA70-79CC7ED5D4FB}" srcOrd="7" destOrd="0" parTransId="{7B466B68-9CB5-49E8-BEA3-0EB83A1E3758}" sibTransId="{61308591-F487-4305-941A-D3C955A87535}"/>
    <dgm:cxn modelId="{54FB70BB-391A-4EB6-9F7A-6FBD70220681}" type="presOf" srcId="{AEE0D750-F85D-4F1F-86DF-9B63771D0E24}" destId="{9325A15B-0AF5-4C6D-9D01-2127D62F2DEA}" srcOrd="1" destOrd="0" presId="urn:microsoft.com/office/officeart/2005/8/layout/orgChart1"/>
    <dgm:cxn modelId="{67CF4DBC-D5FE-437A-BE1B-CB0BA7B0CC69}" type="presOf" srcId="{80AA9E40-D3EA-4935-BB94-810A5632B9D2}" destId="{F3CFBFFB-A98F-4735-932A-476761FC2402}" srcOrd="0" destOrd="0" presId="urn:microsoft.com/office/officeart/2005/8/layout/orgChart1"/>
    <dgm:cxn modelId="{D3FB4ABD-05DF-4615-862F-80E9170BF8D8}" srcId="{AE528C86-1140-48C5-B942-08DBDC03603E}" destId="{E6E731D1-DA18-4990-BCE3-CF2E2D663C40}" srcOrd="4" destOrd="0" parTransId="{3A54E1F0-F87C-4653-963B-2026DCA83D81}" sibTransId="{14C5923B-29C6-4258-B5B5-3A91B56AA3A3}"/>
    <dgm:cxn modelId="{2A36E9BD-A30F-4E02-8BBD-EA92F689332C}" type="presOf" srcId="{99193471-8B0C-4AF9-8EC5-42F6B69F4E7F}" destId="{06D112A1-3A15-49BE-9112-F292700BA443}" srcOrd="0" destOrd="0" presId="urn:microsoft.com/office/officeart/2005/8/layout/orgChart1"/>
    <dgm:cxn modelId="{DDD477C7-BA04-492A-9A67-B913F6A948EC}" type="presOf" srcId="{A2B45184-043B-4FB0-94EF-F3098BAF6707}" destId="{AEC49716-6A25-4F3A-BE78-A5ACF505B21F}" srcOrd="0" destOrd="0" presId="urn:microsoft.com/office/officeart/2005/8/layout/orgChart1"/>
    <dgm:cxn modelId="{C0A427C9-81E1-4CBE-B648-E3EEB8E66522}" type="presOf" srcId="{43EFE8EC-ADB6-4CD5-903D-99EE32C65C22}" destId="{BE41660F-24F7-4DDD-BC70-8955DB0C4852}" srcOrd="1" destOrd="0" presId="urn:microsoft.com/office/officeart/2005/8/layout/orgChart1"/>
    <dgm:cxn modelId="{3A0699C9-DD72-4DD5-A5E0-4D5B116EDA31}" srcId="{3ADB4FCD-F670-41F3-9748-A39ED543D877}" destId="{A22D7E6A-2870-4B1C-83C3-8400BC39AC47}" srcOrd="0" destOrd="0" parTransId="{148F3983-46D2-4CBC-86B8-D89EC4678410}" sibTransId="{6D72D214-E646-43EC-B613-E9378E2FA453}"/>
    <dgm:cxn modelId="{2524ECCB-B27E-432F-88E3-45780DD77B7F}" srcId="{0635FE68-8C09-4AAA-B336-08656718BF0F}" destId="{52B6A70A-D1C5-4ED6-BEF6-4C63229D3909}" srcOrd="0" destOrd="0" parTransId="{230029E7-0B19-4768-B05A-0105F1C3F154}" sibTransId="{BD25CC71-0A14-4CD3-9733-AE7510F3D3F9}"/>
    <dgm:cxn modelId="{1ECD74CC-2F3D-4F44-8742-29743D7C231B}" srcId="{DB81C2C0-F3F2-4772-B31A-0DEF68C9B9F5}" destId="{2C2423E0-AE73-4E42-8CEE-4AAB691A28E9}" srcOrd="1" destOrd="0" parTransId="{7133404A-90AD-4272-BFA5-E5B2A876871F}" sibTransId="{AA92E592-8516-48D8-915A-2F5B72D4201D}"/>
    <dgm:cxn modelId="{FAF1C7CD-4BB5-4EDF-8FC8-531B115EF3EF}" type="presOf" srcId="{7133404A-90AD-4272-BFA5-E5B2A876871F}" destId="{FDBF911B-9449-462E-9A9E-6908AA7BDCB2}" srcOrd="0" destOrd="0" presId="urn:microsoft.com/office/officeart/2005/8/layout/orgChart1"/>
    <dgm:cxn modelId="{B80252CE-E0C3-4667-B02C-8DB2B57F68D9}" type="presOf" srcId="{AF27E2E3-3BCE-474B-B044-CC30B3136B23}" destId="{96C1DF00-0BBB-4D3E-9B6A-D7ECDB675322}" srcOrd="0" destOrd="0" presId="urn:microsoft.com/office/officeart/2005/8/layout/orgChart1"/>
    <dgm:cxn modelId="{49911DCF-334E-466B-8368-B607538E8C27}" type="presOf" srcId="{DB81C2C0-F3F2-4772-B31A-0DEF68C9B9F5}" destId="{1D1CD977-6C1D-49AE-B498-5E863BD31469}" srcOrd="1" destOrd="0" presId="urn:microsoft.com/office/officeart/2005/8/layout/orgChart1"/>
    <dgm:cxn modelId="{DC7563D3-8F3B-436F-954B-9C878036CEF4}" type="presOf" srcId="{B2E46FE8-C068-49B9-A5C4-E8CE127CE5B1}" destId="{387F94C1-D6CE-4EF2-BBBE-917B94E29DE7}" srcOrd="0" destOrd="0" presId="urn:microsoft.com/office/officeart/2005/8/layout/orgChart1"/>
    <dgm:cxn modelId="{FE807ED3-3126-4DBC-813F-2E15562A9F8E}" type="presOf" srcId="{3ADB4FCD-F670-41F3-9748-A39ED543D877}" destId="{743202DF-5548-4E1F-9F9D-0841EB16A2E8}" srcOrd="0" destOrd="0" presId="urn:microsoft.com/office/officeart/2005/8/layout/orgChart1"/>
    <dgm:cxn modelId="{88625DD9-5412-465B-BEA3-90309250390D}" type="presOf" srcId="{D2EE866E-FA3C-432A-8E27-50DC01DB9BB0}" destId="{A003CB69-9AC8-401C-8413-D147AD94B0CB}" srcOrd="0" destOrd="0" presId="urn:microsoft.com/office/officeart/2005/8/layout/orgChart1"/>
    <dgm:cxn modelId="{92E6FFDF-0F03-45CD-97CC-BB4CDD35445A}" type="presOf" srcId="{3CF3D2FD-760F-421A-9A16-A955B69FB04F}" destId="{8A49723A-72C2-460B-B3CB-0410F68FE8A4}" srcOrd="0" destOrd="0" presId="urn:microsoft.com/office/officeart/2005/8/layout/orgChart1"/>
    <dgm:cxn modelId="{4194ECE0-AF28-4A19-B1AE-EE1E972C2F09}" type="presOf" srcId="{4C117863-7370-48E8-992F-5C6939D3D184}" destId="{FFD59BBC-9810-40AA-A709-3159FA3F56F0}" srcOrd="0" destOrd="0" presId="urn:microsoft.com/office/officeart/2005/8/layout/orgChart1"/>
    <dgm:cxn modelId="{CE729FE1-8D39-4D9F-9151-FDA5CBFE6266}" srcId="{2C2423E0-AE73-4E42-8CEE-4AAB691A28E9}" destId="{A2F2DF95-CB4D-45F4-8434-7AC5CE83F7E2}" srcOrd="1" destOrd="0" parTransId="{58E7FE69-5BCC-4655-B56F-A4F5D0730456}" sibTransId="{DF86D068-1780-4486-9FAE-19360C39A61F}"/>
    <dgm:cxn modelId="{BF80C4E1-F665-4BE8-970F-3AC0D9AE9D51}" type="presOf" srcId="{9B3972E6-EF15-421C-B6B0-05647DA89509}" destId="{70ECD1AE-9E76-4BC3-8D1C-8F7BB8CA6477}" srcOrd="0" destOrd="0" presId="urn:microsoft.com/office/officeart/2005/8/layout/orgChart1"/>
    <dgm:cxn modelId="{22CD75E3-E110-4E57-A5BB-F36ADC76BA8E}" type="presOf" srcId="{AE528C86-1140-48C5-B942-08DBDC03603E}" destId="{9FC763A7-6FB2-4A90-8F36-21CFEA872662}" srcOrd="0" destOrd="0" presId="urn:microsoft.com/office/officeart/2005/8/layout/orgChart1"/>
    <dgm:cxn modelId="{6B4AD0F0-221D-451D-B94D-43820F391426}" type="presOf" srcId="{1F1D5364-50FC-42D0-8E29-DA96CB907BEF}" destId="{AF6EEF83-7452-4221-9C33-5FCD874A686D}" srcOrd="0" destOrd="0" presId="urn:microsoft.com/office/officeart/2005/8/layout/orgChart1"/>
    <dgm:cxn modelId="{B8E6F9F2-0E9C-483C-A988-A9E11E42E3BF}" type="presOf" srcId="{72266702-3C6A-42CF-A043-F72F2E38B17A}" destId="{C130E00E-F9B3-4120-B89B-D98CCD0FE932}" srcOrd="0" destOrd="0" presId="urn:microsoft.com/office/officeart/2005/8/layout/orgChart1"/>
    <dgm:cxn modelId="{CB2D75F3-2292-46B0-B00B-94894BFC8C6E}" type="presOf" srcId="{99193471-8B0C-4AF9-8EC5-42F6B69F4E7F}" destId="{CEB9E179-849E-474A-A87C-2908FA7E3B27}" srcOrd="1" destOrd="0" presId="urn:microsoft.com/office/officeart/2005/8/layout/orgChart1"/>
    <dgm:cxn modelId="{FA973EF5-74C6-42A5-B6B3-953A5C0C7AE2}" type="presOf" srcId="{9B3972E6-EF15-421C-B6B0-05647DA89509}" destId="{F63C42C1-B4BF-488D-9B97-70FA4124D8F5}" srcOrd="1" destOrd="0" presId="urn:microsoft.com/office/officeart/2005/8/layout/orgChart1"/>
    <dgm:cxn modelId="{A6C3E9F5-A8D7-4C97-BE57-387F8CCDDEC1}" srcId="{2C2423E0-AE73-4E42-8CEE-4AAB691A28E9}" destId="{07930220-B50A-4B24-BAF2-5C808D441954}" srcOrd="0" destOrd="0" parTransId="{5E1A0C27-D5F6-4BB4-A13E-39E9FBD846EC}" sibTransId="{95B474BE-CBB1-4F25-9DA2-8EB3773B5D56}"/>
    <dgm:cxn modelId="{BFB70AF7-573D-457E-AB84-802D66777DD1}" type="presOf" srcId="{58E7FE69-5BCC-4655-B56F-A4F5D0730456}" destId="{31F09369-54BD-4087-BCD2-6DF9BBFAC613}" srcOrd="0" destOrd="0" presId="urn:microsoft.com/office/officeart/2005/8/layout/orgChart1"/>
    <dgm:cxn modelId="{ADD694F8-AFCB-4ABE-A081-C3895BE79B09}" type="presOf" srcId="{E6E731D1-DA18-4990-BCE3-CF2E2D663C40}" destId="{AE5A13F9-52E7-41A8-9E7F-C0DD4B7DA7E0}" srcOrd="1" destOrd="0" presId="urn:microsoft.com/office/officeart/2005/8/layout/orgChart1"/>
    <dgm:cxn modelId="{D52A1BF9-0673-4AE7-A823-68748A13166D}" type="presOf" srcId="{2361D6D6-AF81-43F4-A39C-7019D20D3190}" destId="{C4BC715D-C893-4C5F-88D1-C9F54C5A37E9}" srcOrd="0" destOrd="0" presId="urn:microsoft.com/office/officeart/2005/8/layout/orgChart1"/>
    <dgm:cxn modelId="{7C427EFE-E87E-4F53-A7D2-36D3ABAA2A82}" srcId="{DB81C2C0-F3F2-4772-B31A-0DEF68C9B9F5}" destId="{4A6C372B-7896-4D32-BDDC-19B0178EA316}" srcOrd="4" destOrd="0" parTransId="{A61A8C41-B003-4EC7-B36C-2321C49A6349}" sibTransId="{5C76C56A-BAF0-4A0F-9E39-A3A16FF97876}"/>
    <dgm:cxn modelId="{5A4414FF-9648-406F-A7D2-67CA1DEFACAA}" type="presOf" srcId="{3D7F9354-B873-4703-8254-79754BB6EF1F}" destId="{BD6CD079-F418-4D4A-AA33-7717E7D450ED}" srcOrd="0" destOrd="0" presId="urn:microsoft.com/office/officeart/2005/8/layout/orgChart1"/>
    <dgm:cxn modelId="{D76824FF-52DF-4424-9454-0EB12BF720FC}" srcId="{3ADB4FCD-F670-41F3-9748-A39ED543D877}" destId="{AF27E2E3-3BCE-474B-B044-CC30B3136B23}" srcOrd="1" destOrd="0" parTransId="{D1AA7F37-C5F7-4E6A-B27C-0FF3DE64113F}" sibTransId="{1E9E3652-B538-425E-8CAF-EB2A2A556429}"/>
    <dgm:cxn modelId="{CA041714-30A2-494C-BFF8-5942EAA5744F}" type="presParOf" srcId="{25B6FE4F-90E3-4785-8967-140612454468}" destId="{0B707ADB-DEE5-4B21-941F-3AB455CAD758}" srcOrd="0" destOrd="0" presId="urn:microsoft.com/office/officeart/2005/8/layout/orgChart1"/>
    <dgm:cxn modelId="{4F2430A6-CD13-4F89-B5A2-6F782628C620}" type="presParOf" srcId="{0B707ADB-DEE5-4B21-941F-3AB455CAD758}" destId="{0B32B962-380F-4355-834A-7C3567B4492F}" srcOrd="0" destOrd="0" presId="urn:microsoft.com/office/officeart/2005/8/layout/orgChart1"/>
    <dgm:cxn modelId="{99EFC212-4FEA-4C1B-AE9F-696705D1FB4D}" type="presParOf" srcId="{0B32B962-380F-4355-834A-7C3567B4492F}" destId="{5EEC650A-2A7E-4223-9FDC-6B9537017270}" srcOrd="0" destOrd="0" presId="urn:microsoft.com/office/officeart/2005/8/layout/orgChart1"/>
    <dgm:cxn modelId="{4224C931-F044-4091-A7BF-795555F48D83}" type="presParOf" srcId="{0B32B962-380F-4355-834A-7C3567B4492F}" destId="{1D1CD977-6C1D-49AE-B498-5E863BD31469}" srcOrd="1" destOrd="0" presId="urn:microsoft.com/office/officeart/2005/8/layout/orgChart1"/>
    <dgm:cxn modelId="{EE92101E-E4F9-43F5-9BF0-C3E30F8DF976}" type="presParOf" srcId="{0B707ADB-DEE5-4B21-941F-3AB455CAD758}" destId="{2B705B41-9413-46F6-8C98-C1DE2AF68A56}" srcOrd="1" destOrd="0" presId="urn:microsoft.com/office/officeart/2005/8/layout/orgChart1"/>
    <dgm:cxn modelId="{2216BE4E-239D-4788-94A3-3D96F7500FC6}" type="presParOf" srcId="{2B705B41-9413-46F6-8C98-C1DE2AF68A56}" destId="{67CDE34D-BC49-4ECC-A52B-6B78C4C22CF7}" srcOrd="0" destOrd="0" presId="urn:microsoft.com/office/officeart/2005/8/layout/orgChart1"/>
    <dgm:cxn modelId="{FD7950D1-96AC-4E45-BDF5-3CE662A20715}" type="presParOf" srcId="{2B705B41-9413-46F6-8C98-C1DE2AF68A56}" destId="{702682FD-3B09-4678-82E3-9BA7420C1D09}" srcOrd="1" destOrd="0" presId="urn:microsoft.com/office/officeart/2005/8/layout/orgChart1"/>
    <dgm:cxn modelId="{693039A0-790B-45C3-B64B-D89F185FE16F}" type="presParOf" srcId="{702682FD-3B09-4678-82E3-9BA7420C1D09}" destId="{645E7580-7253-48B5-B554-F44FCD0B4016}" srcOrd="0" destOrd="0" presId="urn:microsoft.com/office/officeart/2005/8/layout/orgChart1"/>
    <dgm:cxn modelId="{36061817-1AE9-46E9-826F-20BB89E3BDDB}" type="presParOf" srcId="{645E7580-7253-48B5-B554-F44FCD0B4016}" destId="{9FC763A7-6FB2-4A90-8F36-21CFEA872662}" srcOrd="0" destOrd="0" presId="urn:microsoft.com/office/officeart/2005/8/layout/orgChart1"/>
    <dgm:cxn modelId="{83D43DAE-2196-42F6-A6D4-3751C24D34E3}" type="presParOf" srcId="{645E7580-7253-48B5-B554-F44FCD0B4016}" destId="{A2B570CA-A4BC-46C5-ACBE-888336845653}" srcOrd="1" destOrd="0" presId="urn:microsoft.com/office/officeart/2005/8/layout/orgChart1"/>
    <dgm:cxn modelId="{C65E09D3-4DEF-4AC5-81D3-A57F531CCA23}" type="presParOf" srcId="{702682FD-3B09-4678-82E3-9BA7420C1D09}" destId="{02FA4E3E-1BDA-4B69-B861-234DC39A4E14}" srcOrd="1" destOrd="0" presId="urn:microsoft.com/office/officeart/2005/8/layout/orgChart1"/>
    <dgm:cxn modelId="{C2A218E2-DD7D-46FA-B41F-AE7FADB1559C}" type="presParOf" srcId="{02FA4E3E-1BDA-4B69-B861-234DC39A4E14}" destId="{A003CB69-9AC8-401C-8413-D147AD94B0CB}" srcOrd="0" destOrd="0" presId="urn:microsoft.com/office/officeart/2005/8/layout/orgChart1"/>
    <dgm:cxn modelId="{7A66865C-1563-46DB-9D2F-88BC49B067C5}" type="presParOf" srcId="{02FA4E3E-1BDA-4B69-B861-234DC39A4E14}" destId="{10679863-F588-47D3-BE36-275CA06E1224}" srcOrd="1" destOrd="0" presId="urn:microsoft.com/office/officeart/2005/8/layout/orgChart1"/>
    <dgm:cxn modelId="{B8686EA6-144E-4BF1-A607-D224081D49C2}" type="presParOf" srcId="{10679863-F588-47D3-BE36-275CA06E1224}" destId="{2DDEC240-ED50-41FF-85A4-68834E27358E}" srcOrd="0" destOrd="0" presId="urn:microsoft.com/office/officeart/2005/8/layout/orgChart1"/>
    <dgm:cxn modelId="{63EE3766-AFB5-4C51-B15B-8AECABB8D6B6}" type="presParOf" srcId="{2DDEC240-ED50-41FF-85A4-68834E27358E}" destId="{D606503E-59D1-4A9A-B638-950F5F21351D}" srcOrd="0" destOrd="0" presId="urn:microsoft.com/office/officeart/2005/8/layout/orgChart1"/>
    <dgm:cxn modelId="{2E904F1B-604B-4145-9A7A-5282A3F25550}" type="presParOf" srcId="{2DDEC240-ED50-41FF-85A4-68834E27358E}" destId="{BE41660F-24F7-4DDD-BC70-8955DB0C4852}" srcOrd="1" destOrd="0" presId="urn:microsoft.com/office/officeart/2005/8/layout/orgChart1"/>
    <dgm:cxn modelId="{C45F5130-5C63-45B3-BCD4-1E42C57A6549}" type="presParOf" srcId="{10679863-F588-47D3-BE36-275CA06E1224}" destId="{E313B10A-6942-43DD-81CB-86D13FBF4672}" srcOrd="1" destOrd="0" presId="urn:microsoft.com/office/officeart/2005/8/layout/orgChart1"/>
    <dgm:cxn modelId="{C745AB96-C647-464A-BB3A-79A98699276F}" type="presParOf" srcId="{10679863-F588-47D3-BE36-275CA06E1224}" destId="{73341695-C370-4F44-951A-0D5633786735}" srcOrd="2" destOrd="0" presId="urn:microsoft.com/office/officeart/2005/8/layout/orgChart1"/>
    <dgm:cxn modelId="{0F2A5086-569F-4FF0-9754-1B7028495817}" type="presParOf" srcId="{02FA4E3E-1BDA-4B69-B861-234DC39A4E14}" destId="{F3CFBFFB-A98F-4735-932A-476761FC2402}" srcOrd="2" destOrd="0" presId="urn:microsoft.com/office/officeart/2005/8/layout/orgChart1"/>
    <dgm:cxn modelId="{217FCAB9-45CB-44A3-B348-0EDE36F93837}" type="presParOf" srcId="{02FA4E3E-1BDA-4B69-B861-234DC39A4E14}" destId="{0D11A3B4-EB65-4B58-B662-B8496FA74F5E}" srcOrd="3" destOrd="0" presId="urn:microsoft.com/office/officeart/2005/8/layout/orgChart1"/>
    <dgm:cxn modelId="{08B8E4D1-B912-478B-908F-AEAEDC1CA2C8}" type="presParOf" srcId="{0D11A3B4-EB65-4B58-B662-B8496FA74F5E}" destId="{1F466E74-D4D0-4DC4-B32A-AD049A949E5F}" srcOrd="0" destOrd="0" presId="urn:microsoft.com/office/officeart/2005/8/layout/orgChart1"/>
    <dgm:cxn modelId="{8DE2ADBD-BA46-41E5-BC75-3FAB90E52EF9}" type="presParOf" srcId="{1F466E74-D4D0-4DC4-B32A-AD049A949E5F}" destId="{63AAF003-34F4-4432-9FEE-DC37810E93DC}" srcOrd="0" destOrd="0" presId="urn:microsoft.com/office/officeart/2005/8/layout/orgChart1"/>
    <dgm:cxn modelId="{B6A37795-1DA4-40DD-A759-BBE5C2C03EB6}" type="presParOf" srcId="{1F466E74-D4D0-4DC4-B32A-AD049A949E5F}" destId="{2643E6B0-9E59-4335-BD4B-CB7E6082840E}" srcOrd="1" destOrd="0" presId="urn:microsoft.com/office/officeart/2005/8/layout/orgChart1"/>
    <dgm:cxn modelId="{307B4F40-FC07-4DF3-80CE-A8F9C151A770}" type="presParOf" srcId="{0D11A3B4-EB65-4B58-B662-B8496FA74F5E}" destId="{1EF1C8E5-5DA6-4435-9C97-9287404E730F}" srcOrd="1" destOrd="0" presId="urn:microsoft.com/office/officeart/2005/8/layout/orgChart1"/>
    <dgm:cxn modelId="{AA5C76AC-ECB6-49BC-B97B-BE28B68F6CE7}" type="presParOf" srcId="{0D11A3B4-EB65-4B58-B662-B8496FA74F5E}" destId="{4A36AF4C-CD9B-4DB3-9F89-F1A4E612634D}" srcOrd="2" destOrd="0" presId="urn:microsoft.com/office/officeart/2005/8/layout/orgChart1"/>
    <dgm:cxn modelId="{0C3A1A4B-DCC2-449E-8B71-E4C168ACFEDB}" type="presParOf" srcId="{02FA4E3E-1BDA-4B69-B861-234DC39A4E14}" destId="{70FD225F-7DA1-400A-8646-217241CBC028}" srcOrd="4" destOrd="0" presId="urn:microsoft.com/office/officeart/2005/8/layout/orgChart1"/>
    <dgm:cxn modelId="{79A49640-EFDD-405C-981E-7DB8DA3E7C04}" type="presParOf" srcId="{02FA4E3E-1BDA-4B69-B861-234DC39A4E14}" destId="{042D654D-1F75-435E-90E7-0E1986F1F9EB}" srcOrd="5" destOrd="0" presId="urn:microsoft.com/office/officeart/2005/8/layout/orgChart1"/>
    <dgm:cxn modelId="{4FEEAF7E-9BD8-421D-BDF3-B7E1B6CE527B}" type="presParOf" srcId="{042D654D-1F75-435E-90E7-0E1986F1F9EB}" destId="{588F6314-BF0B-4DD6-96B1-9C33150640B0}" srcOrd="0" destOrd="0" presId="urn:microsoft.com/office/officeart/2005/8/layout/orgChart1"/>
    <dgm:cxn modelId="{78397294-3774-42E6-B677-9DA83FA6C79E}" type="presParOf" srcId="{588F6314-BF0B-4DD6-96B1-9C33150640B0}" destId="{70ECD1AE-9E76-4BC3-8D1C-8F7BB8CA6477}" srcOrd="0" destOrd="0" presId="urn:microsoft.com/office/officeart/2005/8/layout/orgChart1"/>
    <dgm:cxn modelId="{6BB6A85E-C895-4247-AD67-CCF30B34C943}" type="presParOf" srcId="{588F6314-BF0B-4DD6-96B1-9C33150640B0}" destId="{F63C42C1-B4BF-488D-9B97-70FA4124D8F5}" srcOrd="1" destOrd="0" presId="urn:microsoft.com/office/officeart/2005/8/layout/orgChart1"/>
    <dgm:cxn modelId="{E835CA68-9D7C-48CE-824E-644210843696}" type="presParOf" srcId="{042D654D-1F75-435E-90E7-0E1986F1F9EB}" destId="{93E83913-9ED8-495E-B89D-0DB5F70A91F6}" srcOrd="1" destOrd="0" presId="urn:microsoft.com/office/officeart/2005/8/layout/orgChart1"/>
    <dgm:cxn modelId="{38225567-CE3A-4F45-9F77-DAC9351A988B}" type="presParOf" srcId="{042D654D-1F75-435E-90E7-0E1986F1F9EB}" destId="{89F35F2C-200F-4F2C-BDE6-CCCB19A9970D}" srcOrd="2" destOrd="0" presId="urn:microsoft.com/office/officeart/2005/8/layout/orgChart1"/>
    <dgm:cxn modelId="{E7A010CD-8541-4FD0-B1E8-923FB9A655D0}" type="presParOf" srcId="{02FA4E3E-1BDA-4B69-B861-234DC39A4E14}" destId="{1ED30D04-D66A-49B8-A0C4-71B2840202FF}" srcOrd="6" destOrd="0" presId="urn:microsoft.com/office/officeart/2005/8/layout/orgChart1"/>
    <dgm:cxn modelId="{D10DBC6A-1876-42D5-A4E5-67B93354E111}" type="presParOf" srcId="{02FA4E3E-1BDA-4B69-B861-234DC39A4E14}" destId="{79CFC216-152D-4D8F-B805-4563A3BC9961}" srcOrd="7" destOrd="0" presId="urn:microsoft.com/office/officeart/2005/8/layout/orgChart1"/>
    <dgm:cxn modelId="{38F11116-F4EE-4B21-9F95-F45E0EA8A275}" type="presParOf" srcId="{79CFC216-152D-4D8F-B805-4563A3BC9961}" destId="{19B7E317-58AC-4A26-AA71-DD95161F68EB}" srcOrd="0" destOrd="0" presId="urn:microsoft.com/office/officeart/2005/8/layout/orgChart1"/>
    <dgm:cxn modelId="{DA05B20B-DC79-4FDA-8541-627E08B9CD1C}" type="presParOf" srcId="{19B7E317-58AC-4A26-AA71-DD95161F68EB}" destId="{270A3EDD-C848-41B8-9B6E-B0EBD8B068AE}" srcOrd="0" destOrd="0" presId="urn:microsoft.com/office/officeart/2005/8/layout/orgChart1"/>
    <dgm:cxn modelId="{80264200-1E40-440E-BE62-4F3E32AD7A4D}" type="presParOf" srcId="{19B7E317-58AC-4A26-AA71-DD95161F68EB}" destId="{B459C868-501A-4AB1-8E13-CE74B265EBDE}" srcOrd="1" destOrd="0" presId="urn:microsoft.com/office/officeart/2005/8/layout/orgChart1"/>
    <dgm:cxn modelId="{36C4889E-0E55-4513-8633-F0F18975611E}" type="presParOf" srcId="{79CFC216-152D-4D8F-B805-4563A3BC9961}" destId="{34FA066E-85FD-498A-9619-1F6B165615D4}" srcOrd="1" destOrd="0" presId="urn:microsoft.com/office/officeart/2005/8/layout/orgChart1"/>
    <dgm:cxn modelId="{B22BF4D8-D313-479C-9DC9-9AA5F99C2BA9}" type="presParOf" srcId="{79CFC216-152D-4D8F-B805-4563A3BC9961}" destId="{4D23646C-C15D-40A3-9007-505EDF328358}" srcOrd="2" destOrd="0" presId="urn:microsoft.com/office/officeart/2005/8/layout/orgChart1"/>
    <dgm:cxn modelId="{DEED97BE-6792-4BE2-91EA-772E1BF3B4D5}" type="presParOf" srcId="{02FA4E3E-1BDA-4B69-B861-234DC39A4E14}" destId="{99AC5CA8-DFE9-4F04-9A4D-A7EC4B401AD4}" srcOrd="8" destOrd="0" presId="urn:microsoft.com/office/officeart/2005/8/layout/orgChart1"/>
    <dgm:cxn modelId="{3B3850F3-B339-403B-BA48-B77F9EC499EE}" type="presParOf" srcId="{02FA4E3E-1BDA-4B69-B861-234DC39A4E14}" destId="{3D42CBB0-7092-4F8E-AC11-B8FC15F57A89}" srcOrd="9" destOrd="0" presId="urn:microsoft.com/office/officeart/2005/8/layout/orgChart1"/>
    <dgm:cxn modelId="{DDE0029B-37C9-4690-9542-66C00665CB5A}" type="presParOf" srcId="{3D42CBB0-7092-4F8E-AC11-B8FC15F57A89}" destId="{35332E6D-D790-4653-B385-C477BE8E9756}" srcOrd="0" destOrd="0" presId="urn:microsoft.com/office/officeart/2005/8/layout/orgChart1"/>
    <dgm:cxn modelId="{38062DBF-1D6A-4B87-B8D5-89563C9A3F30}" type="presParOf" srcId="{35332E6D-D790-4653-B385-C477BE8E9756}" destId="{903FF91D-298A-486A-86E8-DD780CEF10BC}" srcOrd="0" destOrd="0" presId="urn:microsoft.com/office/officeart/2005/8/layout/orgChart1"/>
    <dgm:cxn modelId="{9174DCC3-4DD0-4CD8-AD15-3F76E0264CE3}" type="presParOf" srcId="{35332E6D-D790-4653-B385-C477BE8E9756}" destId="{AE5A13F9-52E7-41A8-9E7F-C0DD4B7DA7E0}" srcOrd="1" destOrd="0" presId="urn:microsoft.com/office/officeart/2005/8/layout/orgChart1"/>
    <dgm:cxn modelId="{6F505518-5204-465B-AC6D-0A1DA18BD592}" type="presParOf" srcId="{3D42CBB0-7092-4F8E-AC11-B8FC15F57A89}" destId="{BA404442-AC30-4E6A-9783-6944AD1240CF}" srcOrd="1" destOrd="0" presId="urn:microsoft.com/office/officeart/2005/8/layout/orgChart1"/>
    <dgm:cxn modelId="{C2BB99DB-5D1A-4F36-AF82-C0B1DCD9502C}" type="presParOf" srcId="{3D42CBB0-7092-4F8E-AC11-B8FC15F57A89}" destId="{E984F80F-A6E1-4CA8-8F1A-C28710CD0872}" srcOrd="2" destOrd="0" presId="urn:microsoft.com/office/officeart/2005/8/layout/orgChart1"/>
    <dgm:cxn modelId="{308ABB06-A316-43E2-80F3-B444C0B93D25}" type="presParOf" srcId="{702682FD-3B09-4678-82E3-9BA7420C1D09}" destId="{2CC10FEC-9CD3-4AD2-A05B-F3CDC9C995E2}" srcOrd="2" destOrd="0" presId="urn:microsoft.com/office/officeart/2005/8/layout/orgChart1"/>
    <dgm:cxn modelId="{4E628321-5087-464C-8B20-64919D5DB052}" type="presParOf" srcId="{2B705B41-9413-46F6-8C98-C1DE2AF68A56}" destId="{FDBF911B-9449-462E-9A9E-6908AA7BDCB2}" srcOrd="2" destOrd="0" presId="urn:microsoft.com/office/officeart/2005/8/layout/orgChart1"/>
    <dgm:cxn modelId="{9C395E04-EEA4-4B4E-9439-513E60A7F8D0}" type="presParOf" srcId="{2B705B41-9413-46F6-8C98-C1DE2AF68A56}" destId="{1579C421-0FC6-4C9E-ADB8-CFA52E41A859}" srcOrd="3" destOrd="0" presId="urn:microsoft.com/office/officeart/2005/8/layout/orgChart1"/>
    <dgm:cxn modelId="{AA698353-E81D-40A7-8EB6-85F14F711565}" type="presParOf" srcId="{1579C421-0FC6-4C9E-ADB8-CFA52E41A859}" destId="{840E1D35-CBF5-4EDE-B4AA-FD70C4FAA953}" srcOrd="0" destOrd="0" presId="urn:microsoft.com/office/officeart/2005/8/layout/orgChart1"/>
    <dgm:cxn modelId="{BBCFC21D-4D58-4F40-AC92-C02D1E744B07}" type="presParOf" srcId="{840E1D35-CBF5-4EDE-B4AA-FD70C4FAA953}" destId="{BD964DE6-50EB-4C81-A69B-6DC506F19A46}" srcOrd="0" destOrd="0" presId="urn:microsoft.com/office/officeart/2005/8/layout/orgChart1"/>
    <dgm:cxn modelId="{FAF91A3A-3A7C-42C7-879E-10A65179B22C}" type="presParOf" srcId="{840E1D35-CBF5-4EDE-B4AA-FD70C4FAA953}" destId="{561E1E64-E01F-4E6F-90D1-C3672CCC0DC4}" srcOrd="1" destOrd="0" presId="urn:microsoft.com/office/officeart/2005/8/layout/orgChart1"/>
    <dgm:cxn modelId="{DDF1C15F-585E-4C08-BAE8-0653EDDF74B9}" type="presParOf" srcId="{1579C421-0FC6-4C9E-ADB8-CFA52E41A859}" destId="{3F01D1A8-9042-4F97-8B8E-3A2D28B0AFDE}" srcOrd="1" destOrd="0" presId="urn:microsoft.com/office/officeart/2005/8/layout/orgChart1"/>
    <dgm:cxn modelId="{4D979F2B-3EC9-420C-BDC1-1A599C2AAD3E}" type="presParOf" srcId="{3F01D1A8-9042-4F97-8B8E-3A2D28B0AFDE}" destId="{ACC79825-6ACD-4947-B3E9-B156CB26DD6F}" srcOrd="0" destOrd="0" presId="urn:microsoft.com/office/officeart/2005/8/layout/orgChart1"/>
    <dgm:cxn modelId="{562A1560-33C3-41D1-93AF-57B0CD880B55}" type="presParOf" srcId="{3F01D1A8-9042-4F97-8B8E-3A2D28B0AFDE}" destId="{11F547D7-AB83-45E5-916D-41212DBE9E4F}" srcOrd="1" destOrd="0" presId="urn:microsoft.com/office/officeart/2005/8/layout/orgChart1"/>
    <dgm:cxn modelId="{F88BE04C-B0FC-49D5-8CE8-28778D1E0557}" type="presParOf" srcId="{11F547D7-AB83-45E5-916D-41212DBE9E4F}" destId="{361D6EE1-FFFF-4E15-A940-3B7E4CCFBE1D}" srcOrd="0" destOrd="0" presId="urn:microsoft.com/office/officeart/2005/8/layout/orgChart1"/>
    <dgm:cxn modelId="{E0AD1798-39E5-4D6A-B98E-4C2D63CAA689}" type="presParOf" srcId="{361D6EE1-FFFF-4E15-A940-3B7E4CCFBE1D}" destId="{17F33167-FCED-46B3-B40E-1CC7E99B29E7}" srcOrd="0" destOrd="0" presId="urn:microsoft.com/office/officeart/2005/8/layout/orgChart1"/>
    <dgm:cxn modelId="{1138D856-C79A-4DA9-AD41-2353248CCF4C}" type="presParOf" srcId="{361D6EE1-FFFF-4E15-A940-3B7E4CCFBE1D}" destId="{35CD47D9-1573-4003-8896-1C3BD3717715}" srcOrd="1" destOrd="0" presId="urn:microsoft.com/office/officeart/2005/8/layout/orgChart1"/>
    <dgm:cxn modelId="{7D65F9D2-3CC1-46E1-9561-EF0A4214D826}" type="presParOf" srcId="{11F547D7-AB83-45E5-916D-41212DBE9E4F}" destId="{CD66E40E-AE7E-4008-B71C-15F2A1D1C561}" srcOrd="1" destOrd="0" presId="urn:microsoft.com/office/officeart/2005/8/layout/orgChart1"/>
    <dgm:cxn modelId="{728F38E2-6F4E-4E4E-B8BA-6A7F95AE08FE}" type="presParOf" srcId="{11F547D7-AB83-45E5-916D-41212DBE9E4F}" destId="{84A7EFA4-134E-44DB-BD1E-FC4AABC6E77C}" srcOrd="2" destOrd="0" presId="urn:microsoft.com/office/officeart/2005/8/layout/orgChart1"/>
    <dgm:cxn modelId="{9DB426C6-5266-41C6-85FB-EC4266CEC4DE}" type="presParOf" srcId="{3F01D1A8-9042-4F97-8B8E-3A2D28B0AFDE}" destId="{31F09369-54BD-4087-BCD2-6DF9BBFAC613}" srcOrd="2" destOrd="0" presId="urn:microsoft.com/office/officeart/2005/8/layout/orgChart1"/>
    <dgm:cxn modelId="{CC5BE18D-523B-4370-83C9-8FE228F8102A}" type="presParOf" srcId="{3F01D1A8-9042-4F97-8B8E-3A2D28B0AFDE}" destId="{5D873F75-43B0-45BD-B91B-60AEC93E7939}" srcOrd="3" destOrd="0" presId="urn:microsoft.com/office/officeart/2005/8/layout/orgChart1"/>
    <dgm:cxn modelId="{E2E5E244-B4BC-4759-87F2-8A2F571C6DAA}" type="presParOf" srcId="{5D873F75-43B0-45BD-B91B-60AEC93E7939}" destId="{FB2895F8-DFEF-4FE6-94F3-ADF4E1737C4A}" srcOrd="0" destOrd="0" presId="urn:microsoft.com/office/officeart/2005/8/layout/orgChart1"/>
    <dgm:cxn modelId="{030A9586-9CEA-4BAC-9BF7-2A941433F84E}" type="presParOf" srcId="{FB2895F8-DFEF-4FE6-94F3-ADF4E1737C4A}" destId="{B5900128-2535-4328-A91C-6385299FCB96}" srcOrd="0" destOrd="0" presId="urn:microsoft.com/office/officeart/2005/8/layout/orgChart1"/>
    <dgm:cxn modelId="{3A0D84ED-F7AA-451F-851E-9AD9D10155DB}" type="presParOf" srcId="{FB2895F8-DFEF-4FE6-94F3-ADF4E1737C4A}" destId="{37116516-6AA3-4A78-A9B7-AB5CB648EAEF}" srcOrd="1" destOrd="0" presId="urn:microsoft.com/office/officeart/2005/8/layout/orgChart1"/>
    <dgm:cxn modelId="{D22028D4-B537-4C4C-A41D-D2227DB9FA5E}" type="presParOf" srcId="{5D873F75-43B0-45BD-B91B-60AEC93E7939}" destId="{99C1E6AD-C328-47B7-A84E-5C9C7BC582A7}" srcOrd="1" destOrd="0" presId="urn:microsoft.com/office/officeart/2005/8/layout/orgChart1"/>
    <dgm:cxn modelId="{C8395B32-F477-4FC7-9792-21BC5CF4A024}" type="presParOf" srcId="{5D873F75-43B0-45BD-B91B-60AEC93E7939}" destId="{73B03541-4B51-4B46-B1AF-7BB450975EDC}" srcOrd="2" destOrd="0" presId="urn:microsoft.com/office/officeart/2005/8/layout/orgChart1"/>
    <dgm:cxn modelId="{84285FBE-BBF3-4503-865D-4EB3C892DC3D}" type="presParOf" srcId="{1579C421-0FC6-4C9E-ADB8-CFA52E41A859}" destId="{690265B9-18FB-47BE-9B59-3D145BAB82B5}" srcOrd="2" destOrd="0" presId="urn:microsoft.com/office/officeart/2005/8/layout/orgChart1"/>
    <dgm:cxn modelId="{8DF76BBB-C21D-452F-B9E8-B992CD795F51}" type="presParOf" srcId="{2B705B41-9413-46F6-8C98-C1DE2AF68A56}" destId="{AEC49716-6A25-4F3A-BE78-A5ACF505B21F}" srcOrd="4" destOrd="0" presId="urn:microsoft.com/office/officeart/2005/8/layout/orgChart1"/>
    <dgm:cxn modelId="{69FCB5F9-0AD3-4C92-AFD1-0716F8C2F2B6}" type="presParOf" srcId="{2B705B41-9413-46F6-8C98-C1DE2AF68A56}" destId="{DD5E3620-BB1D-4403-90F4-AC6C3D54D224}" srcOrd="5" destOrd="0" presId="urn:microsoft.com/office/officeart/2005/8/layout/orgChart1"/>
    <dgm:cxn modelId="{67793977-84A7-4385-8892-82D48758B0A9}" type="presParOf" srcId="{DD5E3620-BB1D-4403-90F4-AC6C3D54D224}" destId="{959EDB60-2A5A-4F2B-A55D-FF28D4FFFF4B}" srcOrd="0" destOrd="0" presId="urn:microsoft.com/office/officeart/2005/8/layout/orgChart1"/>
    <dgm:cxn modelId="{D3D01EDC-BAE8-4E2D-9A1F-7E6E77EF34A1}" type="presParOf" srcId="{959EDB60-2A5A-4F2B-A55D-FF28D4FFFF4B}" destId="{A7D92B9C-3184-4953-B5FB-B05FF717D4AE}" srcOrd="0" destOrd="0" presId="urn:microsoft.com/office/officeart/2005/8/layout/orgChart1"/>
    <dgm:cxn modelId="{A1FAE988-87AE-41A5-9D42-39A2D8BC362E}" type="presParOf" srcId="{959EDB60-2A5A-4F2B-A55D-FF28D4FFFF4B}" destId="{4FD1E9B5-D936-4B86-AF01-6DF6C3C3B2D4}" srcOrd="1" destOrd="0" presId="urn:microsoft.com/office/officeart/2005/8/layout/orgChart1"/>
    <dgm:cxn modelId="{DB16A29A-67E4-49F1-A319-6F963BB36FEA}" type="presParOf" srcId="{DD5E3620-BB1D-4403-90F4-AC6C3D54D224}" destId="{389C6537-9569-4483-87F5-934D92BFC80F}" srcOrd="1" destOrd="0" presId="urn:microsoft.com/office/officeart/2005/8/layout/orgChart1"/>
    <dgm:cxn modelId="{BB145639-6966-4721-9BB4-A34A3F7250B9}" type="presParOf" srcId="{389C6537-9569-4483-87F5-934D92BFC80F}" destId="{185FD12D-8D59-4949-91B5-B283FFDD70AE}" srcOrd="0" destOrd="0" presId="urn:microsoft.com/office/officeart/2005/8/layout/orgChart1"/>
    <dgm:cxn modelId="{881B60CA-AD14-4498-847F-3444AF8D3DB7}" type="presParOf" srcId="{389C6537-9569-4483-87F5-934D92BFC80F}" destId="{A5B6A0A8-E8C5-4EF7-B759-53871CC2F2EA}" srcOrd="1" destOrd="0" presId="urn:microsoft.com/office/officeart/2005/8/layout/orgChart1"/>
    <dgm:cxn modelId="{F1A92BE5-E649-417E-AC40-C082C243676A}" type="presParOf" srcId="{A5B6A0A8-E8C5-4EF7-B759-53871CC2F2EA}" destId="{D8053DF0-6849-407D-8F3A-58C4EE3444A2}" srcOrd="0" destOrd="0" presId="urn:microsoft.com/office/officeart/2005/8/layout/orgChart1"/>
    <dgm:cxn modelId="{4196BCB4-357A-4046-83DC-320D80C5AC54}" type="presParOf" srcId="{D8053DF0-6849-407D-8F3A-58C4EE3444A2}" destId="{06D112A1-3A15-49BE-9112-F292700BA443}" srcOrd="0" destOrd="0" presId="urn:microsoft.com/office/officeart/2005/8/layout/orgChart1"/>
    <dgm:cxn modelId="{D7097DE8-636C-4A56-9169-5D88EA6163DF}" type="presParOf" srcId="{D8053DF0-6849-407D-8F3A-58C4EE3444A2}" destId="{CEB9E179-849E-474A-A87C-2908FA7E3B27}" srcOrd="1" destOrd="0" presId="urn:microsoft.com/office/officeart/2005/8/layout/orgChart1"/>
    <dgm:cxn modelId="{C8CEBE06-4B19-428A-97F6-2D7EE0534964}" type="presParOf" srcId="{A5B6A0A8-E8C5-4EF7-B759-53871CC2F2EA}" destId="{1E6DB091-13F1-4389-BF28-183B0EEB59E7}" srcOrd="1" destOrd="0" presId="urn:microsoft.com/office/officeart/2005/8/layout/orgChart1"/>
    <dgm:cxn modelId="{9D83E38A-F1FD-4C86-A551-2081B727DBBB}" type="presParOf" srcId="{A5B6A0A8-E8C5-4EF7-B759-53871CC2F2EA}" destId="{EB51F9E1-5560-4C75-84E0-28FE456EB5C1}" srcOrd="2" destOrd="0" presId="urn:microsoft.com/office/officeart/2005/8/layout/orgChart1"/>
    <dgm:cxn modelId="{947AAE78-DDE3-4FA9-971C-3E9F7EACC8CA}" type="presParOf" srcId="{389C6537-9569-4483-87F5-934D92BFC80F}" destId="{8A49723A-72C2-460B-B3CB-0410F68FE8A4}" srcOrd="2" destOrd="0" presId="urn:microsoft.com/office/officeart/2005/8/layout/orgChart1"/>
    <dgm:cxn modelId="{377F7884-9DE3-479F-82D0-1AA239B5ACFB}" type="presParOf" srcId="{389C6537-9569-4483-87F5-934D92BFC80F}" destId="{7EBC6E87-826A-44AB-9BA3-C3A193C9AD68}" srcOrd="3" destOrd="0" presId="urn:microsoft.com/office/officeart/2005/8/layout/orgChart1"/>
    <dgm:cxn modelId="{E4CDB2AA-71FA-437C-9F2F-B696A53DC215}" type="presParOf" srcId="{7EBC6E87-826A-44AB-9BA3-C3A193C9AD68}" destId="{12676BAD-7961-4912-8568-E1A2C66098B1}" srcOrd="0" destOrd="0" presId="urn:microsoft.com/office/officeart/2005/8/layout/orgChart1"/>
    <dgm:cxn modelId="{6D2D9B21-1712-43AF-B94D-E01FC1C2D739}" type="presParOf" srcId="{12676BAD-7961-4912-8568-E1A2C66098B1}" destId="{F8D49365-F2BB-4F53-B106-5E0178FB504C}" srcOrd="0" destOrd="0" presId="urn:microsoft.com/office/officeart/2005/8/layout/orgChart1"/>
    <dgm:cxn modelId="{0996CFA0-975A-4744-B542-9CFAC5AD9711}" type="presParOf" srcId="{12676BAD-7961-4912-8568-E1A2C66098B1}" destId="{82C98CA2-05EB-4292-962C-A66FF88744B1}" srcOrd="1" destOrd="0" presId="urn:microsoft.com/office/officeart/2005/8/layout/orgChart1"/>
    <dgm:cxn modelId="{78719318-5A43-4248-9D24-2ECACA86E288}" type="presParOf" srcId="{7EBC6E87-826A-44AB-9BA3-C3A193C9AD68}" destId="{4CEC853E-EC89-40E9-A503-4B445AA81DC7}" srcOrd="1" destOrd="0" presId="urn:microsoft.com/office/officeart/2005/8/layout/orgChart1"/>
    <dgm:cxn modelId="{FECEFD8E-9B57-465C-953F-DB3DD12CF8AE}" type="presParOf" srcId="{7EBC6E87-826A-44AB-9BA3-C3A193C9AD68}" destId="{5C359F41-BBC3-4C92-A49E-1EDE771AAB10}" srcOrd="2" destOrd="0" presId="urn:microsoft.com/office/officeart/2005/8/layout/orgChart1"/>
    <dgm:cxn modelId="{6722BF78-2EF1-4C0B-8A50-8BB619F6E3DA}" type="presParOf" srcId="{389C6537-9569-4483-87F5-934D92BFC80F}" destId="{C4BC715D-C893-4C5F-88D1-C9F54C5A37E9}" srcOrd="4" destOrd="0" presId="urn:microsoft.com/office/officeart/2005/8/layout/orgChart1"/>
    <dgm:cxn modelId="{5C8C5341-AD3F-4ED9-9A60-9B690410AB17}" type="presParOf" srcId="{389C6537-9569-4483-87F5-934D92BFC80F}" destId="{DA25AB72-09C2-4CB1-9EB1-A96939B27144}" srcOrd="5" destOrd="0" presId="urn:microsoft.com/office/officeart/2005/8/layout/orgChart1"/>
    <dgm:cxn modelId="{6A9219AD-3773-408A-8EF2-DCC4E060ED7A}" type="presParOf" srcId="{DA25AB72-09C2-4CB1-9EB1-A96939B27144}" destId="{F48087C7-1737-47AA-8A41-FE3F16BFA263}" srcOrd="0" destOrd="0" presId="urn:microsoft.com/office/officeart/2005/8/layout/orgChart1"/>
    <dgm:cxn modelId="{EFFEEE8A-BF9A-4115-8C4A-EE2956E14933}" type="presParOf" srcId="{F48087C7-1737-47AA-8A41-FE3F16BFA263}" destId="{537AAF32-D7CA-4BA8-B952-CF23B8E12E65}" srcOrd="0" destOrd="0" presId="urn:microsoft.com/office/officeart/2005/8/layout/orgChart1"/>
    <dgm:cxn modelId="{1DE32B75-4D6E-4BE2-A2C3-D4C81E682C81}" type="presParOf" srcId="{F48087C7-1737-47AA-8A41-FE3F16BFA263}" destId="{E1A9C95C-33D8-48C5-958A-55451836672F}" srcOrd="1" destOrd="0" presId="urn:microsoft.com/office/officeart/2005/8/layout/orgChart1"/>
    <dgm:cxn modelId="{BCC71694-329E-475C-AC86-A9CAA8EAC261}" type="presParOf" srcId="{DA25AB72-09C2-4CB1-9EB1-A96939B27144}" destId="{EBD6C860-DD0A-4496-91AC-08A5EAA4D415}" srcOrd="1" destOrd="0" presId="urn:microsoft.com/office/officeart/2005/8/layout/orgChart1"/>
    <dgm:cxn modelId="{EF5314C4-123E-4993-8FC0-1413453795AE}" type="presParOf" srcId="{DA25AB72-09C2-4CB1-9EB1-A96939B27144}" destId="{EA48A600-D13D-451C-BF51-DF41E9429C5E}" srcOrd="2" destOrd="0" presId="urn:microsoft.com/office/officeart/2005/8/layout/orgChart1"/>
    <dgm:cxn modelId="{9CAF99A6-8BB4-4C12-812E-BDC3E7D4C854}" type="presParOf" srcId="{389C6537-9569-4483-87F5-934D92BFC80F}" destId="{7D0B3D53-BBD1-4B63-B06C-016386377572}" srcOrd="6" destOrd="0" presId="urn:microsoft.com/office/officeart/2005/8/layout/orgChart1"/>
    <dgm:cxn modelId="{E943E696-A7DF-4A3F-A744-7ECC2F2D2A76}" type="presParOf" srcId="{389C6537-9569-4483-87F5-934D92BFC80F}" destId="{A67B1807-93BC-4FCA-801C-42B7AAE28426}" srcOrd="7" destOrd="0" presId="urn:microsoft.com/office/officeart/2005/8/layout/orgChart1"/>
    <dgm:cxn modelId="{AF63484D-30A2-4F03-B981-1E372C5771C6}" type="presParOf" srcId="{A67B1807-93BC-4FCA-801C-42B7AAE28426}" destId="{11ACEBAC-043E-475F-9D08-31D136565AB1}" srcOrd="0" destOrd="0" presId="urn:microsoft.com/office/officeart/2005/8/layout/orgChart1"/>
    <dgm:cxn modelId="{916E333A-4AC3-48EF-8B56-684780847491}" type="presParOf" srcId="{11ACEBAC-043E-475F-9D08-31D136565AB1}" destId="{C130E00E-F9B3-4120-B89B-D98CCD0FE932}" srcOrd="0" destOrd="0" presId="urn:microsoft.com/office/officeart/2005/8/layout/orgChart1"/>
    <dgm:cxn modelId="{1BC5425E-A18D-4648-B838-2BB3753E0B95}" type="presParOf" srcId="{11ACEBAC-043E-475F-9D08-31D136565AB1}" destId="{065AEAE1-5014-4B15-8F86-CACBB335E7A5}" srcOrd="1" destOrd="0" presId="urn:microsoft.com/office/officeart/2005/8/layout/orgChart1"/>
    <dgm:cxn modelId="{9B74891B-AAAB-4B6F-8C62-DCDAA28F89A1}" type="presParOf" srcId="{A67B1807-93BC-4FCA-801C-42B7AAE28426}" destId="{D270A7C1-AA3B-4D88-823E-40E4229648BF}" srcOrd="1" destOrd="0" presId="urn:microsoft.com/office/officeart/2005/8/layout/orgChart1"/>
    <dgm:cxn modelId="{59FFD8C1-CC7E-4B06-808C-B0FA8A8F0DC9}" type="presParOf" srcId="{A67B1807-93BC-4FCA-801C-42B7AAE28426}" destId="{E4FF80D6-597E-4C24-A72C-8AEA71D1EFBE}" srcOrd="2" destOrd="0" presId="urn:microsoft.com/office/officeart/2005/8/layout/orgChart1"/>
    <dgm:cxn modelId="{F66301FF-2978-45D4-A46E-22D478D83CDB}" type="presParOf" srcId="{DD5E3620-BB1D-4403-90F4-AC6C3D54D224}" destId="{18CB9DBD-766D-45EA-87AB-DB5E6DB1D08B}" srcOrd="2" destOrd="0" presId="urn:microsoft.com/office/officeart/2005/8/layout/orgChart1"/>
    <dgm:cxn modelId="{78D8B021-60D8-49C9-AA1E-CCCF3F8812F8}" type="presParOf" srcId="{2B705B41-9413-46F6-8C98-C1DE2AF68A56}" destId="{A185DEC2-D24B-4F0E-8666-E58C50322CD7}" srcOrd="6" destOrd="0" presId="urn:microsoft.com/office/officeart/2005/8/layout/orgChart1"/>
    <dgm:cxn modelId="{BAC8BF66-1B77-46C4-BBA5-5FA6E0D4936C}" type="presParOf" srcId="{2B705B41-9413-46F6-8C98-C1DE2AF68A56}" destId="{7C54CDF3-6F67-4BED-B743-FAD671F963D5}" srcOrd="7" destOrd="0" presId="urn:microsoft.com/office/officeart/2005/8/layout/orgChart1"/>
    <dgm:cxn modelId="{DB523317-15E3-49FF-9D75-3D79EF003939}" type="presParOf" srcId="{7C54CDF3-6F67-4BED-B743-FAD671F963D5}" destId="{DE7C7A00-C33C-4413-A867-05D55F31AFF7}" srcOrd="0" destOrd="0" presId="urn:microsoft.com/office/officeart/2005/8/layout/orgChart1"/>
    <dgm:cxn modelId="{46605E0C-A2B1-4AB5-A693-54BEFE482AA6}" type="presParOf" srcId="{DE7C7A00-C33C-4413-A867-05D55F31AFF7}" destId="{743202DF-5548-4E1F-9F9D-0841EB16A2E8}" srcOrd="0" destOrd="0" presId="urn:microsoft.com/office/officeart/2005/8/layout/orgChart1"/>
    <dgm:cxn modelId="{AFDBB874-BA0C-4D28-B593-1E943D4BB9BE}" type="presParOf" srcId="{DE7C7A00-C33C-4413-A867-05D55F31AFF7}" destId="{6054A580-0FA1-4F8F-8E2A-3809D339CCA0}" srcOrd="1" destOrd="0" presId="urn:microsoft.com/office/officeart/2005/8/layout/orgChart1"/>
    <dgm:cxn modelId="{D54441CE-58FD-4CC3-B3C9-4B65789CB9BC}" type="presParOf" srcId="{7C54CDF3-6F67-4BED-B743-FAD671F963D5}" destId="{834B2DF9-624D-4D1F-B2F4-E19B97119662}" srcOrd="1" destOrd="0" presId="urn:microsoft.com/office/officeart/2005/8/layout/orgChart1"/>
    <dgm:cxn modelId="{D1846CA6-EEEE-4A1B-85FD-77A929A62D87}" type="presParOf" srcId="{834B2DF9-624D-4D1F-B2F4-E19B97119662}" destId="{27E84288-7D4A-40B1-AFF2-291DA3EB9787}" srcOrd="0" destOrd="0" presId="urn:microsoft.com/office/officeart/2005/8/layout/orgChart1"/>
    <dgm:cxn modelId="{DAB26411-A193-41E7-B34C-E76331424347}" type="presParOf" srcId="{834B2DF9-624D-4D1F-B2F4-E19B97119662}" destId="{0E1196AC-5315-4E1B-984B-F6F453C4B96E}" srcOrd="1" destOrd="0" presId="urn:microsoft.com/office/officeart/2005/8/layout/orgChart1"/>
    <dgm:cxn modelId="{95DD9609-872C-4DB9-AC2D-3F08722DC7DD}" type="presParOf" srcId="{0E1196AC-5315-4E1B-984B-F6F453C4B96E}" destId="{672FE5B5-BF6C-4981-8A6F-EAD3799C0C0D}" srcOrd="0" destOrd="0" presId="urn:microsoft.com/office/officeart/2005/8/layout/orgChart1"/>
    <dgm:cxn modelId="{6640E4C4-39B3-42D8-BB24-E7BA447C880A}" type="presParOf" srcId="{672FE5B5-BF6C-4981-8A6F-EAD3799C0C0D}" destId="{C65ED026-BD42-4EC4-80B4-90A3D34C9797}" srcOrd="0" destOrd="0" presId="urn:microsoft.com/office/officeart/2005/8/layout/orgChart1"/>
    <dgm:cxn modelId="{C9D94A7B-BCA2-488B-B613-572FC620CDED}" type="presParOf" srcId="{672FE5B5-BF6C-4981-8A6F-EAD3799C0C0D}" destId="{5C1CB6DE-2851-4FA9-8C1A-3226D3F090E5}" srcOrd="1" destOrd="0" presId="urn:microsoft.com/office/officeart/2005/8/layout/orgChart1"/>
    <dgm:cxn modelId="{EE1A5601-E0FC-4816-8DA1-94E37D13579D}" type="presParOf" srcId="{0E1196AC-5315-4E1B-984B-F6F453C4B96E}" destId="{E0B171F4-DB23-4F20-B10D-03A7EC0C8538}" srcOrd="1" destOrd="0" presId="urn:microsoft.com/office/officeart/2005/8/layout/orgChart1"/>
    <dgm:cxn modelId="{F779894B-EF83-46EE-839F-ED3F9FA68B6E}" type="presParOf" srcId="{0E1196AC-5315-4E1B-984B-F6F453C4B96E}" destId="{124A89C1-1B31-4DE9-B39A-5CCC7F5C24B9}" srcOrd="2" destOrd="0" presId="urn:microsoft.com/office/officeart/2005/8/layout/orgChart1"/>
    <dgm:cxn modelId="{08401FD0-817F-490F-B74A-422D309438C7}" type="presParOf" srcId="{834B2DF9-624D-4D1F-B2F4-E19B97119662}" destId="{A2E7E81F-66D7-4909-B313-706D3F839579}" srcOrd="2" destOrd="0" presId="urn:microsoft.com/office/officeart/2005/8/layout/orgChart1"/>
    <dgm:cxn modelId="{772EDA91-57E2-41AC-B64B-61E0B4A7102F}" type="presParOf" srcId="{834B2DF9-624D-4D1F-B2F4-E19B97119662}" destId="{DAEB6A2B-0CC7-46F3-B80F-26139C14CE33}" srcOrd="3" destOrd="0" presId="urn:microsoft.com/office/officeart/2005/8/layout/orgChart1"/>
    <dgm:cxn modelId="{1116755A-38F1-46AA-97FA-677299F5D5C9}" type="presParOf" srcId="{DAEB6A2B-0CC7-46F3-B80F-26139C14CE33}" destId="{004E3C2D-C171-464D-AEE3-2D7833A6C398}" srcOrd="0" destOrd="0" presId="urn:microsoft.com/office/officeart/2005/8/layout/orgChart1"/>
    <dgm:cxn modelId="{7DA2FA84-6F04-4446-B5C3-F88AB64664E3}" type="presParOf" srcId="{004E3C2D-C171-464D-AEE3-2D7833A6C398}" destId="{96C1DF00-0BBB-4D3E-9B6A-D7ECDB675322}" srcOrd="0" destOrd="0" presId="urn:microsoft.com/office/officeart/2005/8/layout/orgChart1"/>
    <dgm:cxn modelId="{074ADAA7-ACFD-4AF0-B2EF-A2C63B8F2218}" type="presParOf" srcId="{004E3C2D-C171-464D-AEE3-2D7833A6C398}" destId="{1CDD9831-347F-4D3C-8FF7-7A5AF477D6BE}" srcOrd="1" destOrd="0" presId="urn:microsoft.com/office/officeart/2005/8/layout/orgChart1"/>
    <dgm:cxn modelId="{2F2A2E13-E02D-457C-B926-4831B151E15D}" type="presParOf" srcId="{DAEB6A2B-0CC7-46F3-B80F-26139C14CE33}" destId="{29945DD3-F8E2-4394-B503-05897A3BBD37}" srcOrd="1" destOrd="0" presId="urn:microsoft.com/office/officeart/2005/8/layout/orgChart1"/>
    <dgm:cxn modelId="{0E0BA5FE-004A-4EDF-8D61-821297E82E04}" type="presParOf" srcId="{DAEB6A2B-0CC7-46F3-B80F-26139C14CE33}" destId="{4B531C8F-A116-434C-A2B7-5FBA250C5429}" srcOrd="2" destOrd="0" presId="urn:microsoft.com/office/officeart/2005/8/layout/orgChart1"/>
    <dgm:cxn modelId="{89A07BA7-A32A-4AA2-A6A9-F796A2A7A425}" type="presParOf" srcId="{834B2DF9-624D-4D1F-B2F4-E19B97119662}" destId="{4707E78F-050B-4ACD-A9DF-6BDB7CC58201}" srcOrd="4" destOrd="0" presId="urn:microsoft.com/office/officeart/2005/8/layout/orgChart1"/>
    <dgm:cxn modelId="{39BA16AA-0C03-43B5-B3EB-1D101CC9007C}" type="presParOf" srcId="{834B2DF9-624D-4D1F-B2F4-E19B97119662}" destId="{27095CF4-9DD5-4212-BAF6-05FFB88D262D}" srcOrd="5" destOrd="0" presId="urn:microsoft.com/office/officeart/2005/8/layout/orgChart1"/>
    <dgm:cxn modelId="{5EC4FCE0-B4FE-416D-9F7D-94E747399E4C}" type="presParOf" srcId="{27095CF4-9DD5-4212-BAF6-05FFB88D262D}" destId="{74A574BB-341E-4798-AD10-D831B0FAB7DA}" srcOrd="0" destOrd="0" presId="urn:microsoft.com/office/officeart/2005/8/layout/orgChart1"/>
    <dgm:cxn modelId="{CE2F0E9D-8C1F-4225-83F0-41A33DABC433}" type="presParOf" srcId="{74A574BB-341E-4798-AD10-D831B0FAB7DA}" destId="{60971162-850F-4B9E-9664-1DC0441AFF38}" srcOrd="0" destOrd="0" presId="urn:microsoft.com/office/officeart/2005/8/layout/orgChart1"/>
    <dgm:cxn modelId="{89FCE0B1-813D-41DB-A24A-63F4052D408A}" type="presParOf" srcId="{74A574BB-341E-4798-AD10-D831B0FAB7DA}" destId="{176643BA-4633-4281-9815-31F6D167B61B}" srcOrd="1" destOrd="0" presId="urn:microsoft.com/office/officeart/2005/8/layout/orgChart1"/>
    <dgm:cxn modelId="{643AC91B-87E6-43AD-8288-610A9D9BE4CF}" type="presParOf" srcId="{27095CF4-9DD5-4212-BAF6-05FFB88D262D}" destId="{46FAD310-6146-409F-9789-0568EB38D160}" srcOrd="1" destOrd="0" presId="urn:microsoft.com/office/officeart/2005/8/layout/orgChart1"/>
    <dgm:cxn modelId="{5759380B-1440-40F8-9371-087258C9C350}" type="presParOf" srcId="{27095CF4-9DD5-4212-BAF6-05FFB88D262D}" destId="{A50779C6-9C7B-4B7D-BA68-336F921113CB}" srcOrd="2" destOrd="0" presId="urn:microsoft.com/office/officeart/2005/8/layout/orgChart1"/>
    <dgm:cxn modelId="{9E8D6766-5574-41DD-9407-75D928FC6786}" type="presParOf" srcId="{834B2DF9-624D-4D1F-B2F4-E19B97119662}" destId="{4450EA7E-B486-4601-8964-A57C103980C0}" srcOrd="6" destOrd="0" presId="urn:microsoft.com/office/officeart/2005/8/layout/orgChart1"/>
    <dgm:cxn modelId="{B6D61980-D03C-4518-81BB-25253A78210B}" type="presParOf" srcId="{834B2DF9-624D-4D1F-B2F4-E19B97119662}" destId="{38334D60-A744-40F9-9F2B-F1EA5BE40928}" srcOrd="7" destOrd="0" presId="urn:microsoft.com/office/officeart/2005/8/layout/orgChart1"/>
    <dgm:cxn modelId="{1F52C80B-CE16-4ABE-A0A3-852969BF8E31}" type="presParOf" srcId="{38334D60-A744-40F9-9F2B-F1EA5BE40928}" destId="{6C1C81AD-150B-42B6-A351-1476B2385224}" srcOrd="0" destOrd="0" presId="urn:microsoft.com/office/officeart/2005/8/layout/orgChart1"/>
    <dgm:cxn modelId="{768E0EBF-4C95-4639-9DAB-227FA6B7EFFE}" type="presParOf" srcId="{6C1C81AD-150B-42B6-A351-1476B2385224}" destId="{3DF93DC4-D140-4AD8-A134-362A4CEF1115}" srcOrd="0" destOrd="0" presId="urn:microsoft.com/office/officeart/2005/8/layout/orgChart1"/>
    <dgm:cxn modelId="{AFC1EA1B-A98F-47EB-9191-AB0F48009EEF}" type="presParOf" srcId="{6C1C81AD-150B-42B6-A351-1476B2385224}" destId="{3FF78E79-CFCE-406B-861F-ABAC1657720F}" srcOrd="1" destOrd="0" presId="urn:microsoft.com/office/officeart/2005/8/layout/orgChart1"/>
    <dgm:cxn modelId="{DF0E026C-31C3-4606-AC59-451EB80E5989}" type="presParOf" srcId="{38334D60-A744-40F9-9F2B-F1EA5BE40928}" destId="{A0163C6B-5F87-4C7A-8671-8D6C0FDB763D}" srcOrd="1" destOrd="0" presId="urn:microsoft.com/office/officeart/2005/8/layout/orgChart1"/>
    <dgm:cxn modelId="{BB78C531-4F67-4AA4-A450-7F6886A400A2}" type="presParOf" srcId="{38334D60-A744-40F9-9F2B-F1EA5BE40928}" destId="{8CDD8480-6AD4-4C2D-9E56-B6647E1198F5}" srcOrd="2" destOrd="0" presId="urn:microsoft.com/office/officeart/2005/8/layout/orgChart1"/>
    <dgm:cxn modelId="{E5B7DE64-5FF4-4300-B504-D2EF90E30D8C}" type="presParOf" srcId="{7C54CDF3-6F67-4BED-B743-FAD671F963D5}" destId="{24F99BE9-C552-400C-BCDF-8BCE4C7FDDE0}" srcOrd="2" destOrd="0" presId="urn:microsoft.com/office/officeart/2005/8/layout/orgChart1"/>
    <dgm:cxn modelId="{70696FA0-14BC-430A-A276-7FB6E77DD795}" type="presParOf" srcId="{2B705B41-9413-46F6-8C98-C1DE2AF68A56}" destId="{3B136E23-8A04-48A2-A913-3125B030D555}" srcOrd="8" destOrd="0" presId="urn:microsoft.com/office/officeart/2005/8/layout/orgChart1"/>
    <dgm:cxn modelId="{DE77C66E-EE9E-414A-A4F0-76E507DB8BCA}" type="presParOf" srcId="{2B705B41-9413-46F6-8C98-C1DE2AF68A56}" destId="{5B8F0727-D946-41D3-AE62-A4B80EF7BADE}" srcOrd="9" destOrd="0" presId="urn:microsoft.com/office/officeart/2005/8/layout/orgChart1"/>
    <dgm:cxn modelId="{A7069E42-AB68-4777-827D-41FF2FAFEAA4}" type="presParOf" srcId="{5B8F0727-D946-41D3-AE62-A4B80EF7BADE}" destId="{AF4C6E4B-85EE-4984-B6DC-E3BE88FFEAFD}" srcOrd="0" destOrd="0" presId="urn:microsoft.com/office/officeart/2005/8/layout/orgChart1"/>
    <dgm:cxn modelId="{D4E222B0-0572-4EEE-85FA-1AEDB66F23BA}" type="presParOf" srcId="{AF4C6E4B-85EE-4984-B6DC-E3BE88FFEAFD}" destId="{F571B37B-64C8-4118-A1A5-B15896DEFBA7}" srcOrd="0" destOrd="0" presId="urn:microsoft.com/office/officeart/2005/8/layout/orgChart1"/>
    <dgm:cxn modelId="{D8784A1A-588E-4831-AE24-F5F12F5F79A5}" type="presParOf" srcId="{AF4C6E4B-85EE-4984-B6DC-E3BE88FFEAFD}" destId="{CC7C5367-9F2F-4B87-B755-A69BD177E6CB}" srcOrd="1" destOrd="0" presId="urn:microsoft.com/office/officeart/2005/8/layout/orgChart1"/>
    <dgm:cxn modelId="{38F2577F-8428-498C-9CE8-0A53CAE813A9}" type="presParOf" srcId="{5B8F0727-D946-41D3-AE62-A4B80EF7BADE}" destId="{9BC1C999-A125-43C9-861F-824F0BD388A5}" srcOrd="1" destOrd="0" presId="urn:microsoft.com/office/officeart/2005/8/layout/orgChart1"/>
    <dgm:cxn modelId="{1AA6C1F4-68EE-4473-9E78-2DB84B753029}" type="presParOf" srcId="{9BC1C999-A125-43C9-861F-824F0BD388A5}" destId="{60569D12-A2F5-4286-9D8E-CC3918A7A4F3}" srcOrd="0" destOrd="0" presId="urn:microsoft.com/office/officeart/2005/8/layout/orgChart1"/>
    <dgm:cxn modelId="{F9DA6A50-B387-44CD-8F73-22B66B31FE5B}" type="presParOf" srcId="{9BC1C999-A125-43C9-861F-824F0BD388A5}" destId="{60E808F2-5884-4113-9E9F-67A40C7D00D0}" srcOrd="1" destOrd="0" presId="urn:microsoft.com/office/officeart/2005/8/layout/orgChart1"/>
    <dgm:cxn modelId="{EE2E2DA1-6979-4635-9C2E-6483B747BB50}" type="presParOf" srcId="{60E808F2-5884-4113-9E9F-67A40C7D00D0}" destId="{E6FDD7DB-CD84-4B42-8B72-866091749F04}" srcOrd="0" destOrd="0" presId="urn:microsoft.com/office/officeart/2005/8/layout/orgChart1"/>
    <dgm:cxn modelId="{EEFE6C9D-B9FA-4B6E-970F-F5382CF97827}" type="presParOf" srcId="{E6FDD7DB-CD84-4B42-8B72-866091749F04}" destId="{387F94C1-D6CE-4EF2-BBBE-917B94E29DE7}" srcOrd="0" destOrd="0" presId="urn:microsoft.com/office/officeart/2005/8/layout/orgChart1"/>
    <dgm:cxn modelId="{2DC6F29E-DDB6-4B41-B848-C4FC26062D56}" type="presParOf" srcId="{E6FDD7DB-CD84-4B42-8B72-866091749F04}" destId="{0A2ED978-F61B-41DD-94D1-A5D535F14BE2}" srcOrd="1" destOrd="0" presId="urn:microsoft.com/office/officeart/2005/8/layout/orgChart1"/>
    <dgm:cxn modelId="{0F1D1A6F-F3B5-48C1-A6E9-F9CAA6388F64}" type="presParOf" srcId="{60E808F2-5884-4113-9E9F-67A40C7D00D0}" destId="{62AD912B-1A95-4F81-AC87-C58422857E33}" srcOrd="1" destOrd="0" presId="urn:microsoft.com/office/officeart/2005/8/layout/orgChart1"/>
    <dgm:cxn modelId="{8016909F-CC74-4FA7-A74A-21DD275B1122}" type="presParOf" srcId="{60E808F2-5884-4113-9E9F-67A40C7D00D0}" destId="{A7944AFE-89E9-4767-9EAF-F39B62A720C7}" srcOrd="2" destOrd="0" presId="urn:microsoft.com/office/officeart/2005/8/layout/orgChart1"/>
    <dgm:cxn modelId="{7731C52B-6C79-4A0B-A4F7-59B91C838064}" type="presParOf" srcId="{9BC1C999-A125-43C9-861F-824F0BD388A5}" destId="{C586B6EB-D082-437B-9F80-8F28AC782A3F}" srcOrd="2" destOrd="0" presId="urn:microsoft.com/office/officeart/2005/8/layout/orgChart1"/>
    <dgm:cxn modelId="{2C0C7651-1385-4312-A972-F08E73E13EBC}" type="presParOf" srcId="{9BC1C999-A125-43C9-861F-824F0BD388A5}" destId="{861C587E-10FF-4062-B5EE-6FAF32CAB356}" srcOrd="3" destOrd="0" presId="urn:microsoft.com/office/officeart/2005/8/layout/orgChart1"/>
    <dgm:cxn modelId="{4734D467-1A61-40F1-8AAB-3F235331F386}" type="presParOf" srcId="{861C587E-10FF-4062-B5EE-6FAF32CAB356}" destId="{86C4FBC9-4B18-41CA-A1E9-11FC71C05DA3}" srcOrd="0" destOrd="0" presId="urn:microsoft.com/office/officeart/2005/8/layout/orgChart1"/>
    <dgm:cxn modelId="{9BCDBDF0-D81F-4ED1-BA54-E0B2B7C23003}" type="presParOf" srcId="{86C4FBC9-4B18-41CA-A1E9-11FC71C05DA3}" destId="{E411C486-0F81-46A5-A009-0E4E9D50506A}" srcOrd="0" destOrd="0" presId="urn:microsoft.com/office/officeart/2005/8/layout/orgChart1"/>
    <dgm:cxn modelId="{C2DCCD56-859D-4F70-BD0B-58FB4B565A4E}" type="presParOf" srcId="{86C4FBC9-4B18-41CA-A1E9-11FC71C05DA3}" destId="{4117BBCD-2F72-47A3-B686-E7C79ED4E539}" srcOrd="1" destOrd="0" presId="urn:microsoft.com/office/officeart/2005/8/layout/orgChart1"/>
    <dgm:cxn modelId="{8ACEAB03-BBDF-4A6B-A497-A8825FF27E5A}" type="presParOf" srcId="{861C587E-10FF-4062-B5EE-6FAF32CAB356}" destId="{B95482FA-4B26-4098-8475-0A90B1D540AD}" srcOrd="1" destOrd="0" presId="urn:microsoft.com/office/officeart/2005/8/layout/orgChart1"/>
    <dgm:cxn modelId="{8E5168E8-3969-441A-91DC-29C1E3BEC05C}" type="presParOf" srcId="{861C587E-10FF-4062-B5EE-6FAF32CAB356}" destId="{86FF890F-CDCE-41C5-8157-48E9720636A3}" srcOrd="2" destOrd="0" presId="urn:microsoft.com/office/officeart/2005/8/layout/orgChart1"/>
    <dgm:cxn modelId="{8F6E7A66-E786-443D-A7EF-F9389FF32E34}" type="presParOf" srcId="{9BC1C999-A125-43C9-861F-824F0BD388A5}" destId="{BD6CD079-F418-4D4A-AA33-7717E7D450ED}" srcOrd="4" destOrd="0" presId="urn:microsoft.com/office/officeart/2005/8/layout/orgChart1"/>
    <dgm:cxn modelId="{A417B474-9412-495F-B429-239056479459}" type="presParOf" srcId="{9BC1C999-A125-43C9-861F-824F0BD388A5}" destId="{B26EA3D5-4106-4432-A64E-27610BEB4B12}" srcOrd="5" destOrd="0" presId="urn:microsoft.com/office/officeart/2005/8/layout/orgChart1"/>
    <dgm:cxn modelId="{8D5C03C8-E4C0-48DA-A997-604F1F1E29DB}" type="presParOf" srcId="{B26EA3D5-4106-4432-A64E-27610BEB4B12}" destId="{DCA4D676-03C8-43DD-8403-30F4F26FB78E}" srcOrd="0" destOrd="0" presId="urn:microsoft.com/office/officeart/2005/8/layout/orgChart1"/>
    <dgm:cxn modelId="{0759C114-0D61-43E5-8739-2909FCD41BB4}" type="presParOf" srcId="{DCA4D676-03C8-43DD-8403-30F4F26FB78E}" destId="{3C27CFB4-135C-4BD9-8EDD-55719B91AD93}" srcOrd="0" destOrd="0" presId="urn:microsoft.com/office/officeart/2005/8/layout/orgChart1"/>
    <dgm:cxn modelId="{8E4BDCBA-9352-4F35-AD61-FFD3D1506B19}" type="presParOf" srcId="{DCA4D676-03C8-43DD-8403-30F4F26FB78E}" destId="{3C709E4D-BCAE-472E-BB4C-63E6A8F6DF6A}" srcOrd="1" destOrd="0" presId="urn:microsoft.com/office/officeart/2005/8/layout/orgChart1"/>
    <dgm:cxn modelId="{5D31ED94-9C1E-458F-8BE1-3C97B9CAF9A6}" type="presParOf" srcId="{B26EA3D5-4106-4432-A64E-27610BEB4B12}" destId="{4AE6093F-1EAD-4748-9019-90E46383DA29}" srcOrd="1" destOrd="0" presId="urn:microsoft.com/office/officeart/2005/8/layout/orgChart1"/>
    <dgm:cxn modelId="{C880C5E1-4C7B-4790-82FA-CCD492CBAAFC}" type="presParOf" srcId="{B26EA3D5-4106-4432-A64E-27610BEB4B12}" destId="{5B317EAE-F6F2-43CF-8BFB-30D52ECB82FF}" srcOrd="2" destOrd="0" presId="urn:microsoft.com/office/officeart/2005/8/layout/orgChart1"/>
    <dgm:cxn modelId="{296036AB-AC64-4AF3-8CB3-DE5830B828D2}" type="presParOf" srcId="{9BC1C999-A125-43C9-861F-824F0BD388A5}" destId="{2A132C63-853A-40F1-968A-852F7878FAF0}" srcOrd="6" destOrd="0" presId="urn:microsoft.com/office/officeart/2005/8/layout/orgChart1"/>
    <dgm:cxn modelId="{4E7256C2-BC7C-4021-A7C4-BBD1402B9C92}" type="presParOf" srcId="{9BC1C999-A125-43C9-861F-824F0BD388A5}" destId="{3AC2D609-3D7D-4AA8-BF2F-EACA3B46EC0C}" srcOrd="7" destOrd="0" presId="urn:microsoft.com/office/officeart/2005/8/layout/orgChart1"/>
    <dgm:cxn modelId="{378E6150-1444-4AA5-8415-510323C44682}" type="presParOf" srcId="{3AC2D609-3D7D-4AA8-BF2F-EACA3B46EC0C}" destId="{5185B586-A06D-4AA0-A4C4-069128800548}" srcOrd="0" destOrd="0" presId="urn:microsoft.com/office/officeart/2005/8/layout/orgChart1"/>
    <dgm:cxn modelId="{F2FEB805-BAB4-410A-AB69-206264CFF700}" type="presParOf" srcId="{5185B586-A06D-4AA0-A4C4-069128800548}" destId="{5A365F8F-8630-40C1-84B2-7105341F6526}" srcOrd="0" destOrd="0" presId="urn:microsoft.com/office/officeart/2005/8/layout/orgChart1"/>
    <dgm:cxn modelId="{9BD3FADF-6F69-4712-95DB-CAA35ABC0BC8}" type="presParOf" srcId="{5185B586-A06D-4AA0-A4C4-069128800548}" destId="{B4DE0232-3109-436E-826B-80A5BE13F1D4}" srcOrd="1" destOrd="0" presId="urn:microsoft.com/office/officeart/2005/8/layout/orgChart1"/>
    <dgm:cxn modelId="{59E048F8-7F42-4628-BB25-331F5C902F82}" type="presParOf" srcId="{3AC2D609-3D7D-4AA8-BF2F-EACA3B46EC0C}" destId="{4E3D0EAE-869E-4677-95D8-A49449723DAA}" srcOrd="1" destOrd="0" presId="urn:microsoft.com/office/officeart/2005/8/layout/orgChart1"/>
    <dgm:cxn modelId="{5BB1D5B4-9A81-45C8-BFF5-2151086DDA58}" type="presParOf" srcId="{3AC2D609-3D7D-4AA8-BF2F-EACA3B46EC0C}" destId="{400F16EA-39C3-444F-9678-ACD6D899AE94}" srcOrd="2" destOrd="0" presId="urn:microsoft.com/office/officeart/2005/8/layout/orgChart1"/>
    <dgm:cxn modelId="{1F05DE76-A74B-4FD0-A714-2CD9FB11A393}" type="presParOf" srcId="{5B8F0727-D946-41D3-AE62-A4B80EF7BADE}" destId="{524478BC-0058-4BED-8207-9AAB7E39163E}" srcOrd="2" destOrd="0" presId="urn:microsoft.com/office/officeart/2005/8/layout/orgChart1"/>
    <dgm:cxn modelId="{E8CC17BC-844D-4F1D-A17A-66B60E43B720}" type="presParOf" srcId="{2B705B41-9413-46F6-8C98-C1DE2AF68A56}" destId="{D29EB1CB-BF52-4E7F-B6FD-C296B2A31ED4}" srcOrd="10" destOrd="0" presId="urn:microsoft.com/office/officeart/2005/8/layout/orgChart1"/>
    <dgm:cxn modelId="{F8A28708-178B-49A9-ADBB-4AAF0F3840C0}" type="presParOf" srcId="{2B705B41-9413-46F6-8C98-C1DE2AF68A56}" destId="{7E44D0EB-298C-4E68-911D-AAF7126FF523}" srcOrd="11" destOrd="0" presId="urn:microsoft.com/office/officeart/2005/8/layout/orgChart1"/>
    <dgm:cxn modelId="{1696F202-6CF7-44B1-B40D-05A19D6DCA63}" type="presParOf" srcId="{7E44D0EB-298C-4E68-911D-AAF7126FF523}" destId="{08E3575B-15B5-42AF-B7C8-B6FB58C61F84}" srcOrd="0" destOrd="0" presId="urn:microsoft.com/office/officeart/2005/8/layout/orgChart1"/>
    <dgm:cxn modelId="{D9893FE3-34A7-4744-BD0C-D24E9E716CBD}" type="presParOf" srcId="{08E3575B-15B5-42AF-B7C8-B6FB58C61F84}" destId="{ABB8093C-B843-4846-85BF-E7E434C5C9C7}" srcOrd="0" destOrd="0" presId="urn:microsoft.com/office/officeart/2005/8/layout/orgChart1"/>
    <dgm:cxn modelId="{FA0C5BE5-5E1C-45A3-8093-CDFFC8DE8263}" type="presParOf" srcId="{08E3575B-15B5-42AF-B7C8-B6FB58C61F84}" destId="{6CB7C5C1-75CC-415E-A4A0-61A59688D782}" srcOrd="1" destOrd="0" presId="urn:microsoft.com/office/officeart/2005/8/layout/orgChart1"/>
    <dgm:cxn modelId="{C3A902F5-949A-4C15-9B57-A47268F93B85}" type="presParOf" srcId="{7E44D0EB-298C-4E68-911D-AAF7126FF523}" destId="{856EAA1D-9B1E-4853-A3BB-AC7F949FD1DC}" srcOrd="1" destOrd="0" presId="urn:microsoft.com/office/officeart/2005/8/layout/orgChart1"/>
    <dgm:cxn modelId="{22B26419-7B97-4534-A059-85848E4DAA1D}" type="presParOf" srcId="{856EAA1D-9B1E-4853-A3BB-AC7F949FD1DC}" destId="{18E4BC96-F0B9-4717-8B35-D16171BE913D}" srcOrd="0" destOrd="0" presId="urn:microsoft.com/office/officeart/2005/8/layout/orgChart1"/>
    <dgm:cxn modelId="{C141F204-C7EA-48DF-9D8D-DA3E243D1AA2}" type="presParOf" srcId="{856EAA1D-9B1E-4853-A3BB-AC7F949FD1DC}" destId="{DE8BCE64-23E1-4B84-B91F-F1D9358DE906}" srcOrd="1" destOrd="0" presId="urn:microsoft.com/office/officeart/2005/8/layout/orgChart1"/>
    <dgm:cxn modelId="{539105C2-190A-4A60-BB9D-362F1E38681E}" type="presParOf" srcId="{DE8BCE64-23E1-4B84-B91F-F1D9358DE906}" destId="{521890A5-CCE2-4F12-B783-8197459E65D6}" srcOrd="0" destOrd="0" presId="urn:microsoft.com/office/officeart/2005/8/layout/orgChart1"/>
    <dgm:cxn modelId="{A9AF4C85-55F6-4D26-B199-B775E2025314}" type="presParOf" srcId="{521890A5-CCE2-4F12-B783-8197459E65D6}" destId="{074C728D-B407-47C7-B124-0B03FBBC55BC}" srcOrd="0" destOrd="0" presId="urn:microsoft.com/office/officeart/2005/8/layout/orgChart1"/>
    <dgm:cxn modelId="{FD1F1A36-6DEB-49B6-91F7-4FF953EC0868}" type="presParOf" srcId="{521890A5-CCE2-4F12-B783-8197459E65D6}" destId="{59BF6E9C-78AE-410A-A84E-54CBEC7EC770}" srcOrd="1" destOrd="0" presId="urn:microsoft.com/office/officeart/2005/8/layout/orgChart1"/>
    <dgm:cxn modelId="{A350761E-634E-449C-AF4C-BF539BB1DE9C}" type="presParOf" srcId="{DE8BCE64-23E1-4B84-B91F-F1D9358DE906}" destId="{F8BF26D2-26C6-478F-BAEE-4CEE85DB9DEC}" srcOrd="1" destOrd="0" presId="urn:microsoft.com/office/officeart/2005/8/layout/orgChart1"/>
    <dgm:cxn modelId="{54824109-AB3A-4457-9D65-FD22B7D57ADC}" type="presParOf" srcId="{DE8BCE64-23E1-4B84-B91F-F1D9358DE906}" destId="{350CAD08-8CC9-4F57-B186-DFD93D0EA9DF}" srcOrd="2" destOrd="0" presId="urn:microsoft.com/office/officeart/2005/8/layout/orgChart1"/>
    <dgm:cxn modelId="{FBE8D606-57E5-4340-966E-0765949D1721}" type="presParOf" srcId="{7E44D0EB-298C-4E68-911D-AAF7126FF523}" destId="{60E6E9EB-A737-4C00-B2F1-ED64034BCAA9}" srcOrd="2" destOrd="0" presId="urn:microsoft.com/office/officeart/2005/8/layout/orgChart1"/>
    <dgm:cxn modelId="{CCA9B189-9847-4CB3-A21C-0C5E7C4CE8AE}" type="presParOf" srcId="{2B705B41-9413-46F6-8C98-C1DE2AF68A56}" destId="{AF6EEF83-7452-4221-9C33-5FCD874A686D}" srcOrd="12" destOrd="0" presId="urn:microsoft.com/office/officeart/2005/8/layout/orgChart1"/>
    <dgm:cxn modelId="{C8E708D2-3899-47AD-B8E7-65C6D9DA484D}" type="presParOf" srcId="{2B705B41-9413-46F6-8C98-C1DE2AF68A56}" destId="{75E43F4C-1D23-4BB4-80F6-53A791B61B7E}" srcOrd="13" destOrd="0" presId="urn:microsoft.com/office/officeart/2005/8/layout/orgChart1"/>
    <dgm:cxn modelId="{50B9281E-BCB8-45FE-B370-3F4BAECEB87B}" type="presParOf" srcId="{75E43F4C-1D23-4BB4-80F6-53A791B61B7E}" destId="{28D5D882-4DD9-4229-B087-13EF156D4E4F}" srcOrd="0" destOrd="0" presId="urn:microsoft.com/office/officeart/2005/8/layout/orgChart1"/>
    <dgm:cxn modelId="{5B489D39-ECBE-4A01-8ACD-AB262DBCE691}" type="presParOf" srcId="{28D5D882-4DD9-4229-B087-13EF156D4E4F}" destId="{5EAA985A-1F1B-4454-99CB-DA3055526A56}" srcOrd="0" destOrd="0" presId="urn:microsoft.com/office/officeart/2005/8/layout/orgChart1"/>
    <dgm:cxn modelId="{FD656AA4-04FC-4052-A864-25B1B828DB6E}" type="presParOf" srcId="{28D5D882-4DD9-4229-B087-13EF156D4E4F}" destId="{79537E7D-FDDE-44BE-94C3-C0B601344633}" srcOrd="1" destOrd="0" presId="urn:microsoft.com/office/officeart/2005/8/layout/orgChart1"/>
    <dgm:cxn modelId="{29A5B0D0-5CEF-46E7-84AB-3146184882AD}" type="presParOf" srcId="{75E43F4C-1D23-4BB4-80F6-53A791B61B7E}" destId="{D67C57F2-92F3-4944-B965-1A9C6FA72DA4}" srcOrd="1" destOrd="0" presId="urn:microsoft.com/office/officeart/2005/8/layout/orgChart1"/>
    <dgm:cxn modelId="{6803FD7B-214F-4338-8E81-B88673225404}" type="presParOf" srcId="{D67C57F2-92F3-4944-B965-1A9C6FA72DA4}" destId="{7FAD069D-6087-4C56-8FF0-B79C3E9DF53E}" srcOrd="0" destOrd="0" presId="urn:microsoft.com/office/officeart/2005/8/layout/orgChart1"/>
    <dgm:cxn modelId="{39629296-9D06-4684-9CC1-5E9F55AE9473}" type="presParOf" srcId="{D67C57F2-92F3-4944-B965-1A9C6FA72DA4}" destId="{7448F82D-D20E-4979-8972-923FB7714EA9}" srcOrd="1" destOrd="0" presId="urn:microsoft.com/office/officeart/2005/8/layout/orgChart1"/>
    <dgm:cxn modelId="{C2DBFF39-B8D4-4D0C-83F0-772128C13CE8}" type="presParOf" srcId="{7448F82D-D20E-4979-8972-923FB7714EA9}" destId="{C3E6B268-854E-4659-9C0A-F45D82DD84BB}" srcOrd="0" destOrd="0" presId="urn:microsoft.com/office/officeart/2005/8/layout/orgChart1"/>
    <dgm:cxn modelId="{091A2E9E-D97E-4CB5-B588-982A21BEDE23}" type="presParOf" srcId="{C3E6B268-854E-4659-9C0A-F45D82DD84BB}" destId="{84919949-0986-45D6-AF55-7EF67A33B888}" srcOrd="0" destOrd="0" presId="urn:microsoft.com/office/officeart/2005/8/layout/orgChart1"/>
    <dgm:cxn modelId="{6AF6CA0D-9060-46C5-B5E5-45E4ABE2D725}" type="presParOf" srcId="{C3E6B268-854E-4659-9C0A-F45D82DD84BB}" destId="{9325A15B-0AF5-4C6D-9D01-2127D62F2DEA}" srcOrd="1" destOrd="0" presId="urn:microsoft.com/office/officeart/2005/8/layout/orgChart1"/>
    <dgm:cxn modelId="{1B5A105A-212B-4E68-B17E-E8B99166B06B}" type="presParOf" srcId="{7448F82D-D20E-4979-8972-923FB7714EA9}" destId="{0290AC0A-C607-4C29-A292-379310693B88}" srcOrd="1" destOrd="0" presId="urn:microsoft.com/office/officeart/2005/8/layout/orgChart1"/>
    <dgm:cxn modelId="{AE9E6ED4-2320-40A8-A433-35F53BC743FD}" type="presParOf" srcId="{7448F82D-D20E-4979-8972-923FB7714EA9}" destId="{55B50BA4-33C4-460A-B62A-197DE2D84D5F}" srcOrd="2" destOrd="0" presId="urn:microsoft.com/office/officeart/2005/8/layout/orgChart1"/>
    <dgm:cxn modelId="{E42098A7-63A9-45AA-90E9-0A31AB5BCD3E}" type="presParOf" srcId="{75E43F4C-1D23-4BB4-80F6-53A791B61B7E}" destId="{BBFF522C-01E3-47F7-A335-EDA8B48CC67D}" srcOrd="2" destOrd="0" presId="urn:microsoft.com/office/officeart/2005/8/layout/orgChart1"/>
    <dgm:cxn modelId="{1AF8C14E-6C91-4C24-8B69-3B74FCF2C779}" type="presParOf" srcId="{2B705B41-9413-46F6-8C98-C1DE2AF68A56}" destId="{0AECB58A-EBDE-4FDE-8452-E711DC029FA1}" srcOrd="14" destOrd="0" presId="urn:microsoft.com/office/officeart/2005/8/layout/orgChart1"/>
    <dgm:cxn modelId="{4588CEBE-79AB-46B9-A63E-8326C6A4BBA7}" type="presParOf" srcId="{2B705B41-9413-46F6-8C98-C1DE2AF68A56}" destId="{0E098543-1E0F-4E61-A528-7DAFA1E8AD16}" srcOrd="15" destOrd="0" presId="urn:microsoft.com/office/officeart/2005/8/layout/orgChart1"/>
    <dgm:cxn modelId="{BF888E43-AF29-4DA8-AAB7-9B51AA13DB69}" type="presParOf" srcId="{0E098543-1E0F-4E61-A528-7DAFA1E8AD16}" destId="{FECF1FDB-781D-45CA-A0AB-48BFFC9A826A}" srcOrd="0" destOrd="0" presId="urn:microsoft.com/office/officeart/2005/8/layout/orgChart1"/>
    <dgm:cxn modelId="{D0D73080-B311-47F0-B012-2685E0B781B0}" type="presParOf" srcId="{FECF1FDB-781D-45CA-A0AB-48BFFC9A826A}" destId="{6255A5E5-F802-4F42-88AF-E08C68A2BC17}" srcOrd="0" destOrd="0" presId="urn:microsoft.com/office/officeart/2005/8/layout/orgChart1"/>
    <dgm:cxn modelId="{2E31D6B9-BEE3-4BAA-A50F-C9B4F8083080}" type="presParOf" srcId="{FECF1FDB-781D-45CA-A0AB-48BFFC9A826A}" destId="{79404992-8271-430B-96E8-6D79393B5E1E}" srcOrd="1" destOrd="0" presId="urn:microsoft.com/office/officeart/2005/8/layout/orgChart1"/>
    <dgm:cxn modelId="{638FB05D-D3FB-4862-A148-D16DE3538782}" type="presParOf" srcId="{0E098543-1E0F-4E61-A528-7DAFA1E8AD16}" destId="{709B6575-B188-4FC5-B030-ABA415DA956A}" srcOrd="1" destOrd="0" presId="urn:microsoft.com/office/officeart/2005/8/layout/orgChart1"/>
    <dgm:cxn modelId="{AAF6FE0B-CE47-4A29-B56C-EBCA1AF32466}" type="presParOf" srcId="{709B6575-B188-4FC5-B030-ABA415DA956A}" destId="{DBB5C6C5-E9D2-467A-AE0D-75C602B0257D}" srcOrd="0" destOrd="0" presId="urn:microsoft.com/office/officeart/2005/8/layout/orgChart1"/>
    <dgm:cxn modelId="{BBBB259F-BECC-40E9-AB52-14CA63156669}" type="presParOf" srcId="{709B6575-B188-4FC5-B030-ABA415DA956A}" destId="{C2CEA134-1D52-4CD7-BC22-3FE6A413BD2C}" srcOrd="1" destOrd="0" presId="urn:microsoft.com/office/officeart/2005/8/layout/orgChart1"/>
    <dgm:cxn modelId="{218D5727-C0E7-4D4B-91D5-7A842537686D}" type="presParOf" srcId="{C2CEA134-1D52-4CD7-BC22-3FE6A413BD2C}" destId="{018E2EAA-7025-4069-8283-3E76BFDBFDCE}" srcOrd="0" destOrd="0" presId="urn:microsoft.com/office/officeart/2005/8/layout/orgChart1"/>
    <dgm:cxn modelId="{A1AF5BC0-2346-4B13-8080-BF62B15AC959}" type="presParOf" srcId="{018E2EAA-7025-4069-8283-3E76BFDBFDCE}" destId="{6BAF8131-EACE-4191-A8CF-24BAF90D2DE2}" srcOrd="0" destOrd="0" presId="urn:microsoft.com/office/officeart/2005/8/layout/orgChart1"/>
    <dgm:cxn modelId="{A74DC1DB-E68F-435B-B83A-7D7D80EEF710}" type="presParOf" srcId="{018E2EAA-7025-4069-8283-3E76BFDBFDCE}" destId="{D5EB798C-F6BB-4A76-AE65-17A4E086EC1A}" srcOrd="1" destOrd="0" presId="urn:microsoft.com/office/officeart/2005/8/layout/orgChart1"/>
    <dgm:cxn modelId="{C5E1B325-FAB3-4B5E-B670-4C9432F6BC01}" type="presParOf" srcId="{C2CEA134-1D52-4CD7-BC22-3FE6A413BD2C}" destId="{B3DA7DED-F4E5-42D0-85C7-5D838B95A536}" srcOrd="1" destOrd="0" presId="urn:microsoft.com/office/officeart/2005/8/layout/orgChart1"/>
    <dgm:cxn modelId="{F651E1A4-E6B9-4A54-A45B-86C2BABC3E7A}" type="presParOf" srcId="{C2CEA134-1D52-4CD7-BC22-3FE6A413BD2C}" destId="{2E3B3FA5-186F-44CC-B0F0-EB0782B07C1C}" srcOrd="2" destOrd="0" presId="urn:microsoft.com/office/officeart/2005/8/layout/orgChart1"/>
    <dgm:cxn modelId="{EEFB8335-F454-44D0-991D-60EFE8847EBC}" type="presParOf" srcId="{709B6575-B188-4FC5-B030-ABA415DA956A}" destId="{2AA25C58-C76E-4341-99F2-4346846F49D5}" srcOrd="2" destOrd="0" presId="urn:microsoft.com/office/officeart/2005/8/layout/orgChart1"/>
    <dgm:cxn modelId="{FD30AE4A-176A-47C7-BE6B-5D088BEDDADD}" type="presParOf" srcId="{709B6575-B188-4FC5-B030-ABA415DA956A}" destId="{CF4CCD71-8673-4268-81A1-D61ED05F8502}" srcOrd="3" destOrd="0" presId="urn:microsoft.com/office/officeart/2005/8/layout/orgChart1"/>
    <dgm:cxn modelId="{274A7505-CA37-43BB-AFB5-2AF8D5EC61D8}" type="presParOf" srcId="{CF4CCD71-8673-4268-81A1-D61ED05F8502}" destId="{20B5E2BC-4489-4928-B11C-FC85F2395FEF}" srcOrd="0" destOrd="0" presId="urn:microsoft.com/office/officeart/2005/8/layout/orgChart1"/>
    <dgm:cxn modelId="{44BAFAFA-A865-4113-A663-7A838E6676C8}" type="presParOf" srcId="{20B5E2BC-4489-4928-B11C-FC85F2395FEF}" destId="{FFD59BBC-9810-40AA-A709-3159FA3F56F0}" srcOrd="0" destOrd="0" presId="urn:microsoft.com/office/officeart/2005/8/layout/orgChart1"/>
    <dgm:cxn modelId="{7094F5DB-A92F-423B-B801-6F7043EB44D2}" type="presParOf" srcId="{20B5E2BC-4489-4928-B11C-FC85F2395FEF}" destId="{17FD6B1A-1FCF-4572-8335-2BB67B50DFD1}" srcOrd="1" destOrd="0" presId="urn:microsoft.com/office/officeart/2005/8/layout/orgChart1"/>
    <dgm:cxn modelId="{E9A7ADCC-F97D-4ACF-967B-A0C6FE571460}" type="presParOf" srcId="{CF4CCD71-8673-4268-81A1-D61ED05F8502}" destId="{7E1753C4-919B-4D83-AA49-C7979B95A049}" srcOrd="1" destOrd="0" presId="urn:microsoft.com/office/officeart/2005/8/layout/orgChart1"/>
    <dgm:cxn modelId="{B19E05B3-CBFF-4029-AFAA-AB328701E022}" type="presParOf" srcId="{CF4CCD71-8673-4268-81A1-D61ED05F8502}" destId="{560AE80A-555E-4ADA-A95E-3A8F03A3E18D}" srcOrd="2" destOrd="0" presId="urn:microsoft.com/office/officeart/2005/8/layout/orgChart1"/>
    <dgm:cxn modelId="{C4F6DC65-BA2F-48D5-9159-70A919D0F004}" type="presParOf" srcId="{0E098543-1E0F-4E61-A528-7DAFA1E8AD16}" destId="{D08D3C7A-24B3-4E87-B70B-67D3DCAE33DD}" srcOrd="2" destOrd="0" presId="urn:microsoft.com/office/officeart/2005/8/layout/orgChart1"/>
    <dgm:cxn modelId="{69AE1B44-E44F-4F05-B963-3181ECC0D01E}" type="presParOf" srcId="{0B707ADB-DEE5-4B21-941F-3AB455CAD758}" destId="{2B583074-4EB4-4AEF-B0D2-5C82C24192D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25C58-C76E-4341-99F2-4346846F49D5}">
      <dsp:nvSpPr>
        <dsp:cNvPr id="0" name=""/>
        <dsp:cNvSpPr/>
      </dsp:nvSpPr>
      <dsp:spPr>
        <a:xfrm>
          <a:off x="7484591" y="1149798"/>
          <a:ext cx="128163" cy="999676"/>
        </a:xfrm>
        <a:custGeom>
          <a:avLst/>
          <a:gdLst/>
          <a:ahLst/>
          <a:cxnLst/>
          <a:rect l="0" t="0" r="0" b="0"/>
          <a:pathLst>
            <a:path>
              <a:moveTo>
                <a:pt x="0" y="0"/>
              </a:moveTo>
              <a:lnTo>
                <a:pt x="0" y="999676"/>
              </a:lnTo>
              <a:lnTo>
                <a:pt x="128163"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B5C6C5-E9D2-467A-AE0D-75C602B0257D}">
      <dsp:nvSpPr>
        <dsp:cNvPr id="0" name=""/>
        <dsp:cNvSpPr/>
      </dsp:nvSpPr>
      <dsp:spPr>
        <a:xfrm>
          <a:off x="7484591"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ECB58A-EBDE-4FDE-8452-E711DC029FA1}">
      <dsp:nvSpPr>
        <dsp:cNvPr id="0" name=""/>
        <dsp:cNvSpPr/>
      </dsp:nvSpPr>
      <dsp:spPr>
        <a:xfrm>
          <a:off x="4183831" y="427212"/>
          <a:ext cx="3642529" cy="295373"/>
        </a:xfrm>
        <a:custGeom>
          <a:avLst/>
          <a:gdLst/>
          <a:ahLst/>
          <a:cxnLst/>
          <a:rect l="0" t="0" r="0" b="0"/>
          <a:pathLst>
            <a:path>
              <a:moveTo>
                <a:pt x="0" y="0"/>
              </a:moveTo>
              <a:lnTo>
                <a:pt x="0" y="205659"/>
              </a:lnTo>
              <a:lnTo>
                <a:pt x="3642529" y="205659"/>
              </a:lnTo>
              <a:lnTo>
                <a:pt x="3642529"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AD069D-6087-4C56-8FF0-B79C3E9DF53E}">
      <dsp:nvSpPr>
        <dsp:cNvPr id="0" name=""/>
        <dsp:cNvSpPr/>
      </dsp:nvSpPr>
      <dsp:spPr>
        <a:xfrm>
          <a:off x="6450738"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6EEF83-7452-4221-9C33-5FCD874A686D}">
      <dsp:nvSpPr>
        <dsp:cNvPr id="0" name=""/>
        <dsp:cNvSpPr/>
      </dsp:nvSpPr>
      <dsp:spPr>
        <a:xfrm>
          <a:off x="4183831" y="427212"/>
          <a:ext cx="2608676" cy="295373"/>
        </a:xfrm>
        <a:custGeom>
          <a:avLst/>
          <a:gdLst/>
          <a:ahLst/>
          <a:cxnLst/>
          <a:rect l="0" t="0" r="0" b="0"/>
          <a:pathLst>
            <a:path>
              <a:moveTo>
                <a:pt x="0" y="0"/>
              </a:moveTo>
              <a:lnTo>
                <a:pt x="0" y="205659"/>
              </a:lnTo>
              <a:lnTo>
                <a:pt x="2608676" y="205659"/>
              </a:lnTo>
              <a:lnTo>
                <a:pt x="2608676"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E4BC96-F0B9-4717-8B35-D16171BE913D}">
      <dsp:nvSpPr>
        <dsp:cNvPr id="0" name=""/>
        <dsp:cNvSpPr/>
      </dsp:nvSpPr>
      <dsp:spPr>
        <a:xfrm>
          <a:off x="5416884"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9EB1CB-BF52-4E7F-B6FD-C296B2A31ED4}">
      <dsp:nvSpPr>
        <dsp:cNvPr id="0" name=""/>
        <dsp:cNvSpPr/>
      </dsp:nvSpPr>
      <dsp:spPr>
        <a:xfrm>
          <a:off x="4183831" y="427212"/>
          <a:ext cx="1574823" cy="295373"/>
        </a:xfrm>
        <a:custGeom>
          <a:avLst/>
          <a:gdLst/>
          <a:ahLst/>
          <a:cxnLst/>
          <a:rect l="0" t="0" r="0" b="0"/>
          <a:pathLst>
            <a:path>
              <a:moveTo>
                <a:pt x="0" y="0"/>
              </a:moveTo>
              <a:lnTo>
                <a:pt x="0" y="205659"/>
              </a:lnTo>
              <a:lnTo>
                <a:pt x="1574823" y="205659"/>
              </a:lnTo>
              <a:lnTo>
                <a:pt x="1574823"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132C63-853A-40F1-968A-852F7878FAF0}">
      <dsp:nvSpPr>
        <dsp:cNvPr id="0" name=""/>
        <dsp:cNvSpPr/>
      </dsp:nvSpPr>
      <dsp:spPr>
        <a:xfrm>
          <a:off x="4383031" y="1149798"/>
          <a:ext cx="128163" cy="2212958"/>
        </a:xfrm>
        <a:custGeom>
          <a:avLst/>
          <a:gdLst/>
          <a:ahLst/>
          <a:cxnLst/>
          <a:rect l="0" t="0" r="0" b="0"/>
          <a:pathLst>
            <a:path>
              <a:moveTo>
                <a:pt x="0" y="0"/>
              </a:moveTo>
              <a:lnTo>
                <a:pt x="0" y="2212958"/>
              </a:lnTo>
              <a:lnTo>
                <a:pt x="128163" y="22129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6CD079-F418-4D4A-AA33-7717E7D450ED}">
      <dsp:nvSpPr>
        <dsp:cNvPr id="0" name=""/>
        <dsp:cNvSpPr/>
      </dsp:nvSpPr>
      <dsp:spPr>
        <a:xfrm>
          <a:off x="4383031" y="1149798"/>
          <a:ext cx="128163" cy="1606317"/>
        </a:xfrm>
        <a:custGeom>
          <a:avLst/>
          <a:gdLst/>
          <a:ahLst/>
          <a:cxnLst/>
          <a:rect l="0" t="0" r="0" b="0"/>
          <a:pathLst>
            <a:path>
              <a:moveTo>
                <a:pt x="0" y="0"/>
              </a:moveTo>
              <a:lnTo>
                <a:pt x="0" y="1606317"/>
              </a:lnTo>
              <a:lnTo>
                <a:pt x="128163" y="16063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86B6EB-D082-437B-9F80-8F28AC782A3F}">
      <dsp:nvSpPr>
        <dsp:cNvPr id="0" name=""/>
        <dsp:cNvSpPr/>
      </dsp:nvSpPr>
      <dsp:spPr>
        <a:xfrm>
          <a:off x="4383031" y="1149798"/>
          <a:ext cx="128163" cy="999676"/>
        </a:xfrm>
        <a:custGeom>
          <a:avLst/>
          <a:gdLst/>
          <a:ahLst/>
          <a:cxnLst/>
          <a:rect l="0" t="0" r="0" b="0"/>
          <a:pathLst>
            <a:path>
              <a:moveTo>
                <a:pt x="0" y="0"/>
              </a:moveTo>
              <a:lnTo>
                <a:pt x="0" y="999676"/>
              </a:lnTo>
              <a:lnTo>
                <a:pt x="128163"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569D12-A2F5-4286-9D8E-CC3918A7A4F3}">
      <dsp:nvSpPr>
        <dsp:cNvPr id="0" name=""/>
        <dsp:cNvSpPr/>
      </dsp:nvSpPr>
      <dsp:spPr>
        <a:xfrm>
          <a:off x="4383031"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136E23-8A04-48A2-A913-3125B030D555}">
      <dsp:nvSpPr>
        <dsp:cNvPr id="0" name=""/>
        <dsp:cNvSpPr/>
      </dsp:nvSpPr>
      <dsp:spPr>
        <a:xfrm>
          <a:off x="4183831" y="427212"/>
          <a:ext cx="540970" cy="295373"/>
        </a:xfrm>
        <a:custGeom>
          <a:avLst/>
          <a:gdLst/>
          <a:ahLst/>
          <a:cxnLst/>
          <a:rect l="0" t="0" r="0" b="0"/>
          <a:pathLst>
            <a:path>
              <a:moveTo>
                <a:pt x="0" y="0"/>
              </a:moveTo>
              <a:lnTo>
                <a:pt x="0" y="205659"/>
              </a:lnTo>
              <a:lnTo>
                <a:pt x="540970" y="205659"/>
              </a:lnTo>
              <a:lnTo>
                <a:pt x="54097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50EA7E-B486-4601-8964-A57C103980C0}">
      <dsp:nvSpPr>
        <dsp:cNvPr id="0" name=""/>
        <dsp:cNvSpPr/>
      </dsp:nvSpPr>
      <dsp:spPr>
        <a:xfrm>
          <a:off x="3349178" y="1149798"/>
          <a:ext cx="128163" cy="2212958"/>
        </a:xfrm>
        <a:custGeom>
          <a:avLst/>
          <a:gdLst/>
          <a:ahLst/>
          <a:cxnLst/>
          <a:rect l="0" t="0" r="0" b="0"/>
          <a:pathLst>
            <a:path>
              <a:moveTo>
                <a:pt x="0" y="0"/>
              </a:moveTo>
              <a:lnTo>
                <a:pt x="0" y="2212958"/>
              </a:lnTo>
              <a:lnTo>
                <a:pt x="128163" y="22129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07E78F-050B-4ACD-A9DF-6BDB7CC58201}">
      <dsp:nvSpPr>
        <dsp:cNvPr id="0" name=""/>
        <dsp:cNvSpPr/>
      </dsp:nvSpPr>
      <dsp:spPr>
        <a:xfrm>
          <a:off x="3349178" y="1149798"/>
          <a:ext cx="128163" cy="1606317"/>
        </a:xfrm>
        <a:custGeom>
          <a:avLst/>
          <a:gdLst/>
          <a:ahLst/>
          <a:cxnLst/>
          <a:rect l="0" t="0" r="0" b="0"/>
          <a:pathLst>
            <a:path>
              <a:moveTo>
                <a:pt x="0" y="0"/>
              </a:moveTo>
              <a:lnTo>
                <a:pt x="0" y="1606317"/>
              </a:lnTo>
              <a:lnTo>
                <a:pt x="128163" y="16063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E7E81F-66D7-4909-B313-706D3F839579}">
      <dsp:nvSpPr>
        <dsp:cNvPr id="0" name=""/>
        <dsp:cNvSpPr/>
      </dsp:nvSpPr>
      <dsp:spPr>
        <a:xfrm>
          <a:off x="3349178" y="1149798"/>
          <a:ext cx="128163" cy="999676"/>
        </a:xfrm>
        <a:custGeom>
          <a:avLst/>
          <a:gdLst/>
          <a:ahLst/>
          <a:cxnLst/>
          <a:rect l="0" t="0" r="0" b="0"/>
          <a:pathLst>
            <a:path>
              <a:moveTo>
                <a:pt x="0" y="0"/>
              </a:moveTo>
              <a:lnTo>
                <a:pt x="0" y="999676"/>
              </a:lnTo>
              <a:lnTo>
                <a:pt x="128163"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E84288-7D4A-40B1-AFF2-291DA3EB9787}">
      <dsp:nvSpPr>
        <dsp:cNvPr id="0" name=""/>
        <dsp:cNvSpPr/>
      </dsp:nvSpPr>
      <dsp:spPr>
        <a:xfrm>
          <a:off x="3349178"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85DEC2-D24B-4F0E-8666-E58C50322CD7}">
      <dsp:nvSpPr>
        <dsp:cNvPr id="0" name=""/>
        <dsp:cNvSpPr/>
      </dsp:nvSpPr>
      <dsp:spPr>
        <a:xfrm>
          <a:off x="3690947" y="427212"/>
          <a:ext cx="492883" cy="295373"/>
        </a:xfrm>
        <a:custGeom>
          <a:avLst/>
          <a:gdLst/>
          <a:ahLst/>
          <a:cxnLst/>
          <a:rect l="0" t="0" r="0" b="0"/>
          <a:pathLst>
            <a:path>
              <a:moveTo>
                <a:pt x="492883" y="0"/>
              </a:moveTo>
              <a:lnTo>
                <a:pt x="492883" y="205659"/>
              </a:lnTo>
              <a:lnTo>
                <a:pt x="0" y="205659"/>
              </a:lnTo>
              <a:lnTo>
                <a:pt x="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0B3D53-BBD1-4B63-B06C-016386377572}">
      <dsp:nvSpPr>
        <dsp:cNvPr id="0" name=""/>
        <dsp:cNvSpPr/>
      </dsp:nvSpPr>
      <dsp:spPr>
        <a:xfrm>
          <a:off x="2311163" y="1149798"/>
          <a:ext cx="132324" cy="2212958"/>
        </a:xfrm>
        <a:custGeom>
          <a:avLst/>
          <a:gdLst/>
          <a:ahLst/>
          <a:cxnLst/>
          <a:rect l="0" t="0" r="0" b="0"/>
          <a:pathLst>
            <a:path>
              <a:moveTo>
                <a:pt x="0" y="0"/>
              </a:moveTo>
              <a:lnTo>
                <a:pt x="0" y="2212958"/>
              </a:lnTo>
              <a:lnTo>
                <a:pt x="132324" y="22129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BC715D-C893-4C5F-88D1-C9F54C5A37E9}">
      <dsp:nvSpPr>
        <dsp:cNvPr id="0" name=""/>
        <dsp:cNvSpPr/>
      </dsp:nvSpPr>
      <dsp:spPr>
        <a:xfrm>
          <a:off x="2311163" y="1149798"/>
          <a:ext cx="132324" cy="1606317"/>
        </a:xfrm>
        <a:custGeom>
          <a:avLst/>
          <a:gdLst/>
          <a:ahLst/>
          <a:cxnLst/>
          <a:rect l="0" t="0" r="0" b="0"/>
          <a:pathLst>
            <a:path>
              <a:moveTo>
                <a:pt x="0" y="0"/>
              </a:moveTo>
              <a:lnTo>
                <a:pt x="0" y="1606317"/>
              </a:lnTo>
              <a:lnTo>
                <a:pt x="132324" y="16063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49723A-72C2-460B-B3CB-0410F68FE8A4}">
      <dsp:nvSpPr>
        <dsp:cNvPr id="0" name=""/>
        <dsp:cNvSpPr/>
      </dsp:nvSpPr>
      <dsp:spPr>
        <a:xfrm>
          <a:off x="2311163" y="1149798"/>
          <a:ext cx="128163" cy="999676"/>
        </a:xfrm>
        <a:custGeom>
          <a:avLst/>
          <a:gdLst/>
          <a:ahLst/>
          <a:cxnLst/>
          <a:rect l="0" t="0" r="0" b="0"/>
          <a:pathLst>
            <a:path>
              <a:moveTo>
                <a:pt x="0" y="0"/>
              </a:moveTo>
              <a:lnTo>
                <a:pt x="0" y="999676"/>
              </a:lnTo>
              <a:lnTo>
                <a:pt x="128163"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5FD12D-8D59-4949-91B5-B283FFDD70AE}">
      <dsp:nvSpPr>
        <dsp:cNvPr id="0" name=""/>
        <dsp:cNvSpPr/>
      </dsp:nvSpPr>
      <dsp:spPr>
        <a:xfrm>
          <a:off x="2311163"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C49716-6A25-4F3A-BE78-A5ACF505B21F}">
      <dsp:nvSpPr>
        <dsp:cNvPr id="0" name=""/>
        <dsp:cNvSpPr/>
      </dsp:nvSpPr>
      <dsp:spPr>
        <a:xfrm>
          <a:off x="2652933" y="427212"/>
          <a:ext cx="1530897" cy="295373"/>
        </a:xfrm>
        <a:custGeom>
          <a:avLst/>
          <a:gdLst/>
          <a:ahLst/>
          <a:cxnLst/>
          <a:rect l="0" t="0" r="0" b="0"/>
          <a:pathLst>
            <a:path>
              <a:moveTo>
                <a:pt x="1530897" y="0"/>
              </a:moveTo>
              <a:lnTo>
                <a:pt x="1530897" y="205659"/>
              </a:lnTo>
              <a:lnTo>
                <a:pt x="0" y="205659"/>
              </a:lnTo>
              <a:lnTo>
                <a:pt x="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F09369-54BD-4087-BCD2-6DF9BBFAC613}">
      <dsp:nvSpPr>
        <dsp:cNvPr id="0" name=""/>
        <dsp:cNvSpPr/>
      </dsp:nvSpPr>
      <dsp:spPr>
        <a:xfrm>
          <a:off x="1135095" y="1149798"/>
          <a:ext cx="151866" cy="999676"/>
        </a:xfrm>
        <a:custGeom>
          <a:avLst/>
          <a:gdLst/>
          <a:ahLst/>
          <a:cxnLst/>
          <a:rect l="0" t="0" r="0" b="0"/>
          <a:pathLst>
            <a:path>
              <a:moveTo>
                <a:pt x="0" y="0"/>
              </a:moveTo>
              <a:lnTo>
                <a:pt x="0" y="999676"/>
              </a:lnTo>
              <a:lnTo>
                <a:pt x="151866"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C79825-6ACD-4947-B3E9-B156CB26DD6F}">
      <dsp:nvSpPr>
        <dsp:cNvPr id="0" name=""/>
        <dsp:cNvSpPr/>
      </dsp:nvSpPr>
      <dsp:spPr>
        <a:xfrm>
          <a:off x="1135095" y="1149798"/>
          <a:ext cx="151866" cy="393035"/>
        </a:xfrm>
        <a:custGeom>
          <a:avLst/>
          <a:gdLst/>
          <a:ahLst/>
          <a:cxnLst/>
          <a:rect l="0" t="0" r="0" b="0"/>
          <a:pathLst>
            <a:path>
              <a:moveTo>
                <a:pt x="0" y="0"/>
              </a:moveTo>
              <a:lnTo>
                <a:pt x="0" y="393035"/>
              </a:lnTo>
              <a:lnTo>
                <a:pt x="151866"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BF911B-9449-462E-9A9E-6908AA7BDCB2}">
      <dsp:nvSpPr>
        <dsp:cNvPr id="0" name=""/>
        <dsp:cNvSpPr/>
      </dsp:nvSpPr>
      <dsp:spPr>
        <a:xfrm>
          <a:off x="1540071" y="427212"/>
          <a:ext cx="2643759" cy="295373"/>
        </a:xfrm>
        <a:custGeom>
          <a:avLst/>
          <a:gdLst/>
          <a:ahLst/>
          <a:cxnLst/>
          <a:rect l="0" t="0" r="0" b="0"/>
          <a:pathLst>
            <a:path>
              <a:moveTo>
                <a:pt x="2643759" y="0"/>
              </a:moveTo>
              <a:lnTo>
                <a:pt x="2643759" y="205659"/>
              </a:lnTo>
              <a:lnTo>
                <a:pt x="0" y="205659"/>
              </a:lnTo>
              <a:lnTo>
                <a:pt x="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AC5CA8-DFE9-4F04-9A4D-A7EC4B401AD4}">
      <dsp:nvSpPr>
        <dsp:cNvPr id="0" name=""/>
        <dsp:cNvSpPr/>
      </dsp:nvSpPr>
      <dsp:spPr>
        <a:xfrm>
          <a:off x="85442" y="1149798"/>
          <a:ext cx="128161" cy="2819599"/>
        </a:xfrm>
        <a:custGeom>
          <a:avLst/>
          <a:gdLst/>
          <a:ahLst/>
          <a:cxnLst/>
          <a:rect l="0" t="0" r="0" b="0"/>
          <a:pathLst>
            <a:path>
              <a:moveTo>
                <a:pt x="0" y="0"/>
              </a:moveTo>
              <a:lnTo>
                <a:pt x="0" y="2819599"/>
              </a:lnTo>
              <a:lnTo>
                <a:pt x="128161" y="281959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D30D04-D66A-49B8-A0C4-71B2840202FF}">
      <dsp:nvSpPr>
        <dsp:cNvPr id="0" name=""/>
        <dsp:cNvSpPr/>
      </dsp:nvSpPr>
      <dsp:spPr>
        <a:xfrm>
          <a:off x="85442" y="1149798"/>
          <a:ext cx="128161" cy="2212958"/>
        </a:xfrm>
        <a:custGeom>
          <a:avLst/>
          <a:gdLst/>
          <a:ahLst/>
          <a:cxnLst/>
          <a:rect l="0" t="0" r="0" b="0"/>
          <a:pathLst>
            <a:path>
              <a:moveTo>
                <a:pt x="0" y="0"/>
              </a:moveTo>
              <a:lnTo>
                <a:pt x="0" y="2212958"/>
              </a:lnTo>
              <a:lnTo>
                <a:pt x="128161" y="22129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D225F-7DA1-400A-8646-217241CBC028}">
      <dsp:nvSpPr>
        <dsp:cNvPr id="0" name=""/>
        <dsp:cNvSpPr/>
      </dsp:nvSpPr>
      <dsp:spPr>
        <a:xfrm>
          <a:off x="85442" y="1149798"/>
          <a:ext cx="128161" cy="1606317"/>
        </a:xfrm>
        <a:custGeom>
          <a:avLst/>
          <a:gdLst/>
          <a:ahLst/>
          <a:cxnLst/>
          <a:rect l="0" t="0" r="0" b="0"/>
          <a:pathLst>
            <a:path>
              <a:moveTo>
                <a:pt x="0" y="0"/>
              </a:moveTo>
              <a:lnTo>
                <a:pt x="0" y="1606317"/>
              </a:lnTo>
              <a:lnTo>
                <a:pt x="128161" y="16063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CFBFFB-A98F-4735-932A-476761FC2402}">
      <dsp:nvSpPr>
        <dsp:cNvPr id="0" name=""/>
        <dsp:cNvSpPr/>
      </dsp:nvSpPr>
      <dsp:spPr>
        <a:xfrm>
          <a:off x="85442" y="1149798"/>
          <a:ext cx="128161" cy="999676"/>
        </a:xfrm>
        <a:custGeom>
          <a:avLst/>
          <a:gdLst/>
          <a:ahLst/>
          <a:cxnLst/>
          <a:rect l="0" t="0" r="0" b="0"/>
          <a:pathLst>
            <a:path>
              <a:moveTo>
                <a:pt x="0" y="0"/>
              </a:moveTo>
              <a:lnTo>
                <a:pt x="0" y="999676"/>
              </a:lnTo>
              <a:lnTo>
                <a:pt x="128161"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03CB69-9AC8-401C-8413-D147AD94B0CB}">
      <dsp:nvSpPr>
        <dsp:cNvPr id="0" name=""/>
        <dsp:cNvSpPr/>
      </dsp:nvSpPr>
      <dsp:spPr>
        <a:xfrm>
          <a:off x="85442" y="1149798"/>
          <a:ext cx="128161" cy="393035"/>
        </a:xfrm>
        <a:custGeom>
          <a:avLst/>
          <a:gdLst/>
          <a:ahLst/>
          <a:cxnLst/>
          <a:rect l="0" t="0" r="0" b="0"/>
          <a:pathLst>
            <a:path>
              <a:moveTo>
                <a:pt x="0" y="0"/>
              </a:moveTo>
              <a:lnTo>
                <a:pt x="0" y="393035"/>
              </a:lnTo>
              <a:lnTo>
                <a:pt x="128161"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CDE34D-BC49-4ECC-A52B-6B78C4C22CF7}">
      <dsp:nvSpPr>
        <dsp:cNvPr id="0" name=""/>
        <dsp:cNvSpPr/>
      </dsp:nvSpPr>
      <dsp:spPr>
        <a:xfrm>
          <a:off x="427212" y="427212"/>
          <a:ext cx="3756618" cy="295373"/>
        </a:xfrm>
        <a:custGeom>
          <a:avLst/>
          <a:gdLst/>
          <a:ahLst/>
          <a:cxnLst/>
          <a:rect l="0" t="0" r="0" b="0"/>
          <a:pathLst>
            <a:path>
              <a:moveTo>
                <a:pt x="3756618" y="0"/>
              </a:moveTo>
              <a:lnTo>
                <a:pt x="3756618" y="205659"/>
              </a:lnTo>
              <a:lnTo>
                <a:pt x="0" y="205659"/>
              </a:lnTo>
              <a:lnTo>
                <a:pt x="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C650A-2A7E-4223-9FDC-6B9537017270}">
      <dsp:nvSpPr>
        <dsp:cNvPr id="0" name=""/>
        <dsp:cNvSpPr/>
      </dsp:nvSpPr>
      <dsp:spPr>
        <a:xfrm>
          <a:off x="3756618" y="0"/>
          <a:ext cx="854424" cy="42721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WBS DEL PRODUCTO</a:t>
          </a:r>
        </a:p>
      </dsp:txBody>
      <dsp:txXfrm>
        <a:off x="3756618" y="0"/>
        <a:ext cx="854424" cy="427212"/>
      </dsp:txXfrm>
    </dsp:sp>
    <dsp:sp modelId="{9FC763A7-6FB2-4A90-8F36-21CFEA872662}">
      <dsp:nvSpPr>
        <dsp:cNvPr id="0" name=""/>
        <dsp:cNvSpPr/>
      </dsp:nvSpPr>
      <dsp:spPr>
        <a:xfrm>
          <a:off x="0" y="722586"/>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1.0 Usuarios</a:t>
          </a:r>
        </a:p>
      </dsp:txBody>
      <dsp:txXfrm>
        <a:off x="0" y="722586"/>
        <a:ext cx="854424" cy="427212"/>
      </dsp:txXfrm>
    </dsp:sp>
    <dsp:sp modelId="{D606503E-59D1-4A9A-B638-950F5F21351D}">
      <dsp:nvSpPr>
        <dsp:cNvPr id="0" name=""/>
        <dsp:cNvSpPr/>
      </dsp:nvSpPr>
      <dsp:spPr>
        <a:xfrm>
          <a:off x="213603" y="1329227"/>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1.1 Crear Usuarios</a:t>
          </a:r>
        </a:p>
      </dsp:txBody>
      <dsp:txXfrm>
        <a:off x="213603" y="1329227"/>
        <a:ext cx="854424" cy="427212"/>
      </dsp:txXfrm>
    </dsp:sp>
    <dsp:sp modelId="{63AAF003-34F4-4432-9FEE-DC37810E93DC}">
      <dsp:nvSpPr>
        <dsp:cNvPr id="0" name=""/>
        <dsp:cNvSpPr/>
      </dsp:nvSpPr>
      <dsp:spPr>
        <a:xfrm>
          <a:off x="213603" y="1935868"/>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1.2 Actualizar Usuarios</a:t>
          </a:r>
        </a:p>
      </dsp:txBody>
      <dsp:txXfrm>
        <a:off x="213603" y="1935868"/>
        <a:ext cx="854424" cy="427212"/>
      </dsp:txXfrm>
    </dsp:sp>
    <dsp:sp modelId="{70ECD1AE-9E76-4BC3-8D1C-8F7BB8CA6477}">
      <dsp:nvSpPr>
        <dsp:cNvPr id="0" name=""/>
        <dsp:cNvSpPr/>
      </dsp:nvSpPr>
      <dsp:spPr>
        <a:xfrm>
          <a:off x="213603" y="2542509"/>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1.3 Consultar Usuarios</a:t>
          </a:r>
        </a:p>
      </dsp:txBody>
      <dsp:txXfrm>
        <a:off x="213603" y="2542509"/>
        <a:ext cx="854424" cy="427212"/>
      </dsp:txXfrm>
    </dsp:sp>
    <dsp:sp modelId="{270A3EDD-C848-41B8-9B6E-B0EBD8B068AE}">
      <dsp:nvSpPr>
        <dsp:cNvPr id="0" name=""/>
        <dsp:cNvSpPr/>
      </dsp:nvSpPr>
      <dsp:spPr>
        <a:xfrm>
          <a:off x="213603" y="3149150"/>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1.4 Editar Usuarios</a:t>
          </a:r>
        </a:p>
      </dsp:txBody>
      <dsp:txXfrm>
        <a:off x="213603" y="3149150"/>
        <a:ext cx="854424" cy="427212"/>
      </dsp:txXfrm>
    </dsp:sp>
    <dsp:sp modelId="{903FF91D-298A-486A-86E8-DD780CEF10BC}">
      <dsp:nvSpPr>
        <dsp:cNvPr id="0" name=""/>
        <dsp:cNvSpPr/>
      </dsp:nvSpPr>
      <dsp:spPr>
        <a:xfrm>
          <a:off x="213603" y="3755791"/>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1.5 Eliminar Usuarios</a:t>
          </a:r>
        </a:p>
      </dsp:txBody>
      <dsp:txXfrm>
        <a:off x="213603" y="3755791"/>
        <a:ext cx="854424" cy="427212"/>
      </dsp:txXfrm>
    </dsp:sp>
    <dsp:sp modelId="{BD964DE6-50EB-4C81-A69B-6DC506F19A46}">
      <dsp:nvSpPr>
        <dsp:cNvPr id="0" name=""/>
        <dsp:cNvSpPr/>
      </dsp:nvSpPr>
      <dsp:spPr>
        <a:xfrm>
          <a:off x="1033851" y="722586"/>
          <a:ext cx="1012441" cy="427212"/>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2.0 Autenticación</a:t>
          </a:r>
        </a:p>
      </dsp:txBody>
      <dsp:txXfrm>
        <a:off x="1033851" y="722586"/>
        <a:ext cx="1012441" cy="427212"/>
      </dsp:txXfrm>
    </dsp:sp>
    <dsp:sp modelId="{17F33167-FCED-46B3-B40E-1CC7E99B29E7}">
      <dsp:nvSpPr>
        <dsp:cNvPr id="0" name=""/>
        <dsp:cNvSpPr/>
      </dsp:nvSpPr>
      <dsp:spPr>
        <a:xfrm>
          <a:off x="1286961" y="1329227"/>
          <a:ext cx="854424" cy="427212"/>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2.1 </a:t>
          </a:r>
          <a:r>
            <a:rPr lang="es-ES" sz="900" kern="1200" err="1"/>
            <a:t>Login</a:t>
          </a:r>
          <a:endParaRPr lang="es-ES" sz="900" kern="1200"/>
        </a:p>
      </dsp:txBody>
      <dsp:txXfrm>
        <a:off x="1286961" y="1329227"/>
        <a:ext cx="854424" cy="427212"/>
      </dsp:txXfrm>
    </dsp:sp>
    <dsp:sp modelId="{B5900128-2535-4328-A91C-6385299FCB96}">
      <dsp:nvSpPr>
        <dsp:cNvPr id="0" name=""/>
        <dsp:cNvSpPr/>
      </dsp:nvSpPr>
      <dsp:spPr>
        <a:xfrm>
          <a:off x="1286961" y="1935868"/>
          <a:ext cx="854424" cy="427212"/>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2.2 </a:t>
          </a:r>
          <a:r>
            <a:rPr lang="es-ES" sz="900" kern="1200" err="1"/>
            <a:t>Logout</a:t>
          </a:r>
          <a:endParaRPr lang="es-ES" sz="900" kern="1200"/>
        </a:p>
      </dsp:txBody>
      <dsp:txXfrm>
        <a:off x="1286961" y="1935868"/>
        <a:ext cx="854424" cy="427212"/>
      </dsp:txXfrm>
    </dsp:sp>
    <dsp:sp modelId="{A7D92B9C-3184-4953-B5FB-B05FF717D4AE}">
      <dsp:nvSpPr>
        <dsp:cNvPr id="0" name=""/>
        <dsp:cNvSpPr/>
      </dsp:nvSpPr>
      <dsp:spPr>
        <a:xfrm>
          <a:off x="2225721" y="722586"/>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3.0 Lugares de Atención</a:t>
          </a:r>
        </a:p>
      </dsp:txBody>
      <dsp:txXfrm>
        <a:off x="2225721" y="722586"/>
        <a:ext cx="854424" cy="427212"/>
      </dsp:txXfrm>
    </dsp:sp>
    <dsp:sp modelId="{06D112A1-3A15-49BE-9112-F292700BA443}">
      <dsp:nvSpPr>
        <dsp:cNvPr id="0" name=""/>
        <dsp:cNvSpPr/>
      </dsp:nvSpPr>
      <dsp:spPr>
        <a:xfrm>
          <a:off x="2439327" y="1329227"/>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3.1 Crear Lugares</a:t>
          </a:r>
        </a:p>
      </dsp:txBody>
      <dsp:txXfrm>
        <a:off x="2439327" y="1329227"/>
        <a:ext cx="854424" cy="427212"/>
      </dsp:txXfrm>
    </dsp:sp>
    <dsp:sp modelId="{F8D49365-F2BB-4F53-B106-5E0178FB504C}">
      <dsp:nvSpPr>
        <dsp:cNvPr id="0" name=""/>
        <dsp:cNvSpPr/>
      </dsp:nvSpPr>
      <dsp:spPr>
        <a:xfrm>
          <a:off x="2439327" y="1935868"/>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3.2 Actualizar Lugares</a:t>
          </a:r>
        </a:p>
      </dsp:txBody>
      <dsp:txXfrm>
        <a:off x="2439327" y="1935868"/>
        <a:ext cx="854424" cy="427212"/>
      </dsp:txXfrm>
    </dsp:sp>
    <dsp:sp modelId="{537AAF32-D7CA-4BA8-B952-CF23B8E12E65}">
      <dsp:nvSpPr>
        <dsp:cNvPr id="0" name=""/>
        <dsp:cNvSpPr/>
      </dsp:nvSpPr>
      <dsp:spPr>
        <a:xfrm>
          <a:off x="2443488" y="2542509"/>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3.3 Consultar Lugares</a:t>
          </a:r>
        </a:p>
      </dsp:txBody>
      <dsp:txXfrm>
        <a:off x="2443488" y="2542509"/>
        <a:ext cx="854424" cy="427212"/>
      </dsp:txXfrm>
    </dsp:sp>
    <dsp:sp modelId="{C130E00E-F9B3-4120-B89B-D98CCD0FE932}">
      <dsp:nvSpPr>
        <dsp:cNvPr id="0" name=""/>
        <dsp:cNvSpPr/>
      </dsp:nvSpPr>
      <dsp:spPr>
        <a:xfrm>
          <a:off x="2443488" y="3149150"/>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3.4 Eliminar Lugares</a:t>
          </a:r>
        </a:p>
      </dsp:txBody>
      <dsp:txXfrm>
        <a:off x="2443488" y="3149150"/>
        <a:ext cx="854424" cy="427212"/>
      </dsp:txXfrm>
    </dsp:sp>
    <dsp:sp modelId="{743202DF-5548-4E1F-9F9D-0841EB16A2E8}">
      <dsp:nvSpPr>
        <dsp:cNvPr id="0" name=""/>
        <dsp:cNvSpPr/>
      </dsp:nvSpPr>
      <dsp:spPr>
        <a:xfrm>
          <a:off x="3263735" y="722586"/>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4.0 EPS</a:t>
          </a:r>
        </a:p>
      </dsp:txBody>
      <dsp:txXfrm>
        <a:off x="3263735" y="722586"/>
        <a:ext cx="854424" cy="427212"/>
      </dsp:txXfrm>
    </dsp:sp>
    <dsp:sp modelId="{C65ED026-BD42-4EC4-80B4-90A3D34C9797}">
      <dsp:nvSpPr>
        <dsp:cNvPr id="0" name=""/>
        <dsp:cNvSpPr/>
      </dsp:nvSpPr>
      <dsp:spPr>
        <a:xfrm>
          <a:off x="3477341" y="1329227"/>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4.1 Crear EPS</a:t>
          </a:r>
        </a:p>
      </dsp:txBody>
      <dsp:txXfrm>
        <a:off x="3477341" y="1329227"/>
        <a:ext cx="854424" cy="427212"/>
      </dsp:txXfrm>
    </dsp:sp>
    <dsp:sp modelId="{96C1DF00-0BBB-4D3E-9B6A-D7ECDB675322}">
      <dsp:nvSpPr>
        <dsp:cNvPr id="0" name=""/>
        <dsp:cNvSpPr/>
      </dsp:nvSpPr>
      <dsp:spPr>
        <a:xfrm>
          <a:off x="3477341" y="1935868"/>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4.2 Editar EPS</a:t>
          </a:r>
        </a:p>
      </dsp:txBody>
      <dsp:txXfrm>
        <a:off x="3477341" y="1935868"/>
        <a:ext cx="854424" cy="427212"/>
      </dsp:txXfrm>
    </dsp:sp>
    <dsp:sp modelId="{60971162-850F-4B9E-9664-1DC0441AFF38}">
      <dsp:nvSpPr>
        <dsp:cNvPr id="0" name=""/>
        <dsp:cNvSpPr/>
      </dsp:nvSpPr>
      <dsp:spPr>
        <a:xfrm>
          <a:off x="3477341" y="2542509"/>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4.3 Eliminar EPS</a:t>
          </a:r>
        </a:p>
      </dsp:txBody>
      <dsp:txXfrm>
        <a:off x="3477341" y="2542509"/>
        <a:ext cx="854424" cy="427212"/>
      </dsp:txXfrm>
    </dsp:sp>
    <dsp:sp modelId="{3DF93DC4-D140-4AD8-A134-362A4CEF1115}">
      <dsp:nvSpPr>
        <dsp:cNvPr id="0" name=""/>
        <dsp:cNvSpPr/>
      </dsp:nvSpPr>
      <dsp:spPr>
        <a:xfrm>
          <a:off x="3477341" y="3149150"/>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4.4 Consultar EPS</a:t>
          </a:r>
        </a:p>
      </dsp:txBody>
      <dsp:txXfrm>
        <a:off x="3477341" y="3149150"/>
        <a:ext cx="854424" cy="427212"/>
      </dsp:txXfrm>
    </dsp:sp>
    <dsp:sp modelId="{F571B37B-64C8-4118-A1A5-B15896DEFBA7}">
      <dsp:nvSpPr>
        <dsp:cNvPr id="0" name=""/>
        <dsp:cNvSpPr/>
      </dsp:nvSpPr>
      <dsp:spPr>
        <a:xfrm>
          <a:off x="4297589" y="722586"/>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5.0 Especialidades</a:t>
          </a:r>
        </a:p>
      </dsp:txBody>
      <dsp:txXfrm>
        <a:off x="4297589" y="722586"/>
        <a:ext cx="854424" cy="427212"/>
      </dsp:txXfrm>
    </dsp:sp>
    <dsp:sp modelId="{387F94C1-D6CE-4EF2-BBBE-917B94E29DE7}">
      <dsp:nvSpPr>
        <dsp:cNvPr id="0" name=""/>
        <dsp:cNvSpPr/>
      </dsp:nvSpPr>
      <dsp:spPr>
        <a:xfrm>
          <a:off x="4511195" y="1329227"/>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5.1 Crear Especialidades</a:t>
          </a:r>
        </a:p>
      </dsp:txBody>
      <dsp:txXfrm>
        <a:off x="4511195" y="1329227"/>
        <a:ext cx="854424" cy="427212"/>
      </dsp:txXfrm>
    </dsp:sp>
    <dsp:sp modelId="{E411C486-0F81-46A5-A009-0E4E9D50506A}">
      <dsp:nvSpPr>
        <dsp:cNvPr id="0" name=""/>
        <dsp:cNvSpPr/>
      </dsp:nvSpPr>
      <dsp:spPr>
        <a:xfrm>
          <a:off x="4511195" y="1935868"/>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5.2 Editar Especialidades</a:t>
          </a:r>
        </a:p>
      </dsp:txBody>
      <dsp:txXfrm>
        <a:off x="4511195" y="1935868"/>
        <a:ext cx="854424" cy="427212"/>
      </dsp:txXfrm>
    </dsp:sp>
    <dsp:sp modelId="{3C27CFB4-135C-4BD9-8EDD-55719B91AD93}">
      <dsp:nvSpPr>
        <dsp:cNvPr id="0" name=""/>
        <dsp:cNvSpPr/>
      </dsp:nvSpPr>
      <dsp:spPr>
        <a:xfrm>
          <a:off x="4511195" y="2542509"/>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5.3 Eliminar Especialidades</a:t>
          </a:r>
        </a:p>
      </dsp:txBody>
      <dsp:txXfrm>
        <a:off x="4511195" y="2542509"/>
        <a:ext cx="854424" cy="427212"/>
      </dsp:txXfrm>
    </dsp:sp>
    <dsp:sp modelId="{5A365F8F-8630-40C1-84B2-7105341F6526}">
      <dsp:nvSpPr>
        <dsp:cNvPr id="0" name=""/>
        <dsp:cNvSpPr/>
      </dsp:nvSpPr>
      <dsp:spPr>
        <a:xfrm>
          <a:off x="4511195" y="3149150"/>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5.4 Consultar Especialidades</a:t>
          </a:r>
        </a:p>
      </dsp:txBody>
      <dsp:txXfrm>
        <a:off x="4511195" y="3149150"/>
        <a:ext cx="854424" cy="427212"/>
      </dsp:txXfrm>
    </dsp:sp>
    <dsp:sp modelId="{ABB8093C-B843-4846-85BF-E7E434C5C9C7}">
      <dsp:nvSpPr>
        <dsp:cNvPr id="0" name=""/>
        <dsp:cNvSpPr/>
      </dsp:nvSpPr>
      <dsp:spPr>
        <a:xfrm>
          <a:off x="5331442" y="722586"/>
          <a:ext cx="854424" cy="427212"/>
        </a:xfrm>
        <a:prstGeom prst="rect">
          <a:avLst/>
        </a:prstGeom>
        <a:solidFill>
          <a:schemeClr val="bg1">
            <a:lumMod val="75000"/>
            <a:lumOff val="25000"/>
            <a:alpha val="5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6.0 Gestión de Disponibilidad</a:t>
          </a:r>
        </a:p>
      </dsp:txBody>
      <dsp:txXfrm>
        <a:off x="5331442" y="722586"/>
        <a:ext cx="854424" cy="427212"/>
      </dsp:txXfrm>
    </dsp:sp>
    <dsp:sp modelId="{074C728D-B407-47C7-B124-0B03FBBC55BC}">
      <dsp:nvSpPr>
        <dsp:cNvPr id="0" name=""/>
        <dsp:cNvSpPr/>
      </dsp:nvSpPr>
      <dsp:spPr>
        <a:xfrm>
          <a:off x="5545048" y="1329227"/>
          <a:ext cx="854424" cy="427212"/>
        </a:xfrm>
        <a:prstGeom prst="rect">
          <a:avLst/>
        </a:prstGeom>
        <a:solidFill>
          <a:schemeClr val="bg1">
            <a:lumMod val="75000"/>
            <a:lumOff val="25000"/>
            <a:alpha val="5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6.1 Consultar Disponibilidad</a:t>
          </a:r>
        </a:p>
      </dsp:txBody>
      <dsp:txXfrm>
        <a:off x="5545048" y="1329227"/>
        <a:ext cx="854424" cy="427212"/>
      </dsp:txXfrm>
    </dsp:sp>
    <dsp:sp modelId="{5EAA985A-1F1B-4454-99CB-DA3055526A56}">
      <dsp:nvSpPr>
        <dsp:cNvPr id="0" name=""/>
        <dsp:cNvSpPr/>
      </dsp:nvSpPr>
      <dsp:spPr>
        <a:xfrm>
          <a:off x="6365295" y="722586"/>
          <a:ext cx="854424" cy="427212"/>
        </a:xfrm>
        <a:prstGeom prst="rect">
          <a:avLst/>
        </a:prstGeom>
        <a:solidFill>
          <a:srgbClr val="F1B3E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7.0 Utilitario</a:t>
          </a:r>
        </a:p>
      </dsp:txBody>
      <dsp:txXfrm>
        <a:off x="6365295" y="722586"/>
        <a:ext cx="854424" cy="427212"/>
      </dsp:txXfrm>
    </dsp:sp>
    <dsp:sp modelId="{84919949-0986-45D6-AF55-7EF67A33B888}">
      <dsp:nvSpPr>
        <dsp:cNvPr id="0" name=""/>
        <dsp:cNvSpPr/>
      </dsp:nvSpPr>
      <dsp:spPr>
        <a:xfrm>
          <a:off x="6578901" y="1329227"/>
          <a:ext cx="854424" cy="427212"/>
        </a:xfrm>
        <a:prstGeom prst="rect">
          <a:avLst/>
        </a:prstGeom>
        <a:solidFill>
          <a:srgbClr val="F1B3E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7.1 Correo Electrónico</a:t>
          </a:r>
        </a:p>
      </dsp:txBody>
      <dsp:txXfrm>
        <a:off x="6578901" y="1329227"/>
        <a:ext cx="854424" cy="427212"/>
      </dsp:txXfrm>
    </dsp:sp>
    <dsp:sp modelId="{6255A5E5-F802-4F42-88AF-E08C68A2BC17}">
      <dsp:nvSpPr>
        <dsp:cNvPr id="0" name=""/>
        <dsp:cNvSpPr/>
      </dsp:nvSpPr>
      <dsp:spPr>
        <a:xfrm>
          <a:off x="7399148" y="722586"/>
          <a:ext cx="854424" cy="427212"/>
        </a:xfrm>
        <a:prstGeom prst="rect">
          <a:avLst/>
        </a:prstGeom>
        <a:solidFill>
          <a:srgbClr val="F9B8A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8.0 Reportes</a:t>
          </a:r>
        </a:p>
      </dsp:txBody>
      <dsp:txXfrm>
        <a:off x="7399148" y="722586"/>
        <a:ext cx="854424" cy="427212"/>
      </dsp:txXfrm>
    </dsp:sp>
    <dsp:sp modelId="{6BAF8131-EACE-4191-A8CF-24BAF90D2DE2}">
      <dsp:nvSpPr>
        <dsp:cNvPr id="0" name=""/>
        <dsp:cNvSpPr/>
      </dsp:nvSpPr>
      <dsp:spPr>
        <a:xfrm>
          <a:off x="7612755" y="1329227"/>
          <a:ext cx="854424" cy="427212"/>
        </a:xfrm>
        <a:prstGeom prst="rect">
          <a:avLst/>
        </a:prstGeom>
        <a:solidFill>
          <a:srgbClr val="F9B8A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8.1 Visualizar</a:t>
          </a:r>
        </a:p>
      </dsp:txBody>
      <dsp:txXfrm>
        <a:off x="7612755" y="1329227"/>
        <a:ext cx="854424" cy="427212"/>
      </dsp:txXfrm>
    </dsp:sp>
    <dsp:sp modelId="{FFD59BBC-9810-40AA-A709-3159FA3F56F0}">
      <dsp:nvSpPr>
        <dsp:cNvPr id="0" name=""/>
        <dsp:cNvSpPr/>
      </dsp:nvSpPr>
      <dsp:spPr>
        <a:xfrm>
          <a:off x="7612755" y="1935868"/>
          <a:ext cx="854424" cy="427212"/>
        </a:xfrm>
        <a:prstGeom prst="rect">
          <a:avLst/>
        </a:prstGeom>
        <a:solidFill>
          <a:srgbClr val="F9B8A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8.2 Descargar</a:t>
          </a:r>
        </a:p>
      </dsp:txBody>
      <dsp:txXfrm>
        <a:off x="7612755" y="1935868"/>
        <a:ext cx="854424" cy="42721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835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915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051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970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644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483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441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559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8442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863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228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784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790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268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323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746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469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38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419515fe0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02648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extLst>
      <p:ext uri="{BB962C8B-B14F-4D97-AF65-F5344CB8AC3E}">
        <p14:creationId xmlns:p14="http://schemas.microsoft.com/office/powerpoint/2010/main" val="431441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1">
  <p:cSld name="Section 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311223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title">
  <p:cSld name="Title + subtitle">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386250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636503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2">
  <p:cSld name="Section 2">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0155796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xt + photo">
  <p:cSld name="Text + photo">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chemeClr val="accent6"/>
              </a:buClr>
              <a:buSzPts val="2000"/>
              <a:buNone/>
              <a:defRPr sz="2000">
                <a:solidFill>
                  <a:schemeClr val="accent6"/>
                </a:solidFill>
              </a:defRPr>
            </a:lvl2pPr>
            <a:lvl3pPr lvl="2" algn="r" rtl="0">
              <a:spcBef>
                <a:spcPts val="0"/>
              </a:spcBef>
              <a:spcAft>
                <a:spcPts val="0"/>
              </a:spcAft>
              <a:buClr>
                <a:schemeClr val="accent6"/>
              </a:buClr>
              <a:buSzPts val="2000"/>
              <a:buNone/>
              <a:defRPr sz="2000">
                <a:solidFill>
                  <a:schemeClr val="accent6"/>
                </a:solidFill>
              </a:defRPr>
            </a:lvl3pPr>
            <a:lvl4pPr lvl="3" algn="r" rtl="0">
              <a:spcBef>
                <a:spcPts val="0"/>
              </a:spcBef>
              <a:spcAft>
                <a:spcPts val="0"/>
              </a:spcAft>
              <a:buClr>
                <a:schemeClr val="accent6"/>
              </a:buClr>
              <a:buSzPts val="2000"/>
              <a:buNone/>
              <a:defRPr sz="2000">
                <a:solidFill>
                  <a:schemeClr val="accent6"/>
                </a:solidFill>
              </a:defRPr>
            </a:lvl4pPr>
            <a:lvl5pPr lvl="4" algn="r" rtl="0">
              <a:spcBef>
                <a:spcPts val="0"/>
              </a:spcBef>
              <a:spcAft>
                <a:spcPts val="0"/>
              </a:spcAft>
              <a:buClr>
                <a:schemeClr val="accent6"/>
              </a:buClr>
              <a:buSzPts val="2000"/>
              <a:buNone/>
              <a:defRPr sz="2000">
                <a:solidFill>
                  <a:schemeClr val="accent6"/>
                </a:solidFill>
              </a:defRPr>
            </a:lvl5pPr>
            <a:lvl6pPr lvl="5" algn="r" rtl="0">
              <a:spcBef>
                <a:spcPts val="0"/>
              </a:spcBef>
              <a:spcAft>
                <a:spcPts val="0"/>
              </a:spcAft>
              <a:buClr>
                <a:schemeClr val="accent6"/>
              </a:buClr>
              <a:buSzPts val="2000"/>
              <a:buNone/>
              <a:defRPr sz="2000">
                <a:solidFill>
                  <a:schemeClr val="accent6"/>
                </a:solidFill>
              </a:defRPr>
            </a:lvl6pPr>
            <a:lvl7pPr lvl="6" algn="r" rtl="0">
              <a:spcBef>
                <a:spcPts val="0"/>
              </a:spcBef>
              <a:spcAft>
                <a:spcPts val="0"/>
              </a:spcAft>
              <a:buClr>
                <a:schemeClr val="accent6"/>
              </a:buClr>
              <a:buSzPts val="2000"/>
              <a:buNone/>
              <a:defRPr sz="2000">
                <a:solidFill>
                  <a:schemeClr val="accent6"/>
                </a:solidFill>
              </a:defRPr>
            </a:lvl7pPr>
            <a:lvl8pPr lvl="7" algn="r" rtl="0">
              <a:spcBef>
                <a:spcPts val="0"/>
              </a:spcBef>
              <a:spcAft>
                <a:spcPts val="0"/>
              </a:spcAft>
              <a:buClr>
                <a:schemeClr val="accent6"/>
              </a:buClr>
              <a:buSzPts val="2000"/>
              <a:buNone/>
              <a:defRPr sz="2000">
                <a:solidFill>
                  <a:schemeClr val="accent6"/>
                </a:solidFill>
              </a:defRPr>
            </a:lvl8pPr>
            <a:lvl9pPr lvl="8" algn="r" rtl="0">
              <a:spcBef>
                <a:spcPts val="0"/>
              </a:spcBef>
              <a:spcAft>
                <a:spcPts val="0"/>
              </a:spcAft>
              <a:buClr>
                <a:schemeClr val="accent6"/>
              </a:buClr>
              <a:buSzPts val="2000"/>
              <a:buNone/>
              <a:defRPr sz="2000">
                <a:solidFill>
                  <a:schemeClr val="accent6"/>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6"/>
              </a:buClr>
              <a:buSzPts val="1100"/>
              <a:buNone/>
              <a:defRPr sz="1100">
                <a:solidFill>
                  <a:schemeClr val="accent6"/>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0276818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p:cSld name="Number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21722757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4501173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3">
  <p:cSld name="Section 3">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4130596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ix Columns">
  <p:cSld name="Six Columns">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11066684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lumns">
  <p:cSld name="Two Columns">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2568918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971960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4">
  <p:cSld name="Section 4">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4377477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our Columns">
  <p:cSld name="Four Columns">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22999157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extLst>
      <p:ext uri="{BB962C8B-B14F-4D97-AF65-F5344CB8AC3E}">
        <p14:creationId xmlns:p14="http://schemas.microsoft.com/office/powerpoint/2010/main" val="2972323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5">
  <p:cSld name="Section 5">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5331480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240054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Design 4">
  <p:cSld name="Title + Design 4">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7697725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6">
  <p:cSld name="Section 6">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576594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Design 5">
  <p:cSld name="Title + Design 5">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7054727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32683597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418660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slide">
  <p:cSld name="Blank slide">
    <p:bg>
      <p:bgPr>
        <a:noFill/>
        <a:effectLst/>
      </p:bgPr>
    </p:bg>
    <p:spTree>
      <p:nvGrpSpPr>
        <p:cNvPr id="1" name="Shape 127"/>
        <p:cNvGrpSpPr/>
        <p:nvPr/>
      </p:nvGrpSpPr>
      <p:grpSpPr>
        <a:xfrm>
          <a:off x="0" y="0"/>
          <a:ext cx="0" cy="0"/>
          <a:chOff x="0" y="0"/>
          <a:chExt cx="0" cy="0"/>
        </a:xfrm>
      </p:grpSpPr>
    </p:spTree>
    <p:extLst>
      <p:ext uri="{BB962C8B-B14F-4D97-AF65-F5344CB8AC3E}">
        <p14:creationId xmlns:p14="http://schemas.microsoft.com/office/powerpoint/2010/main" val="60306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7" r:id="rId6"/>
    <p:sldLayoutId id="2147483658" r:id="rId7"/>
    <p:sldLayoutId id="2147483660" r:id="rId8"/>
    <p:sldLayoutId id="2147483661" r:id="rId9"/>
    <p:sldLayoutId id="2147483662" r:id="rId10"/>
    <p:sldLayoutId id="2147483664" r:id="rId11"/>
    <p:sldLayoutId id="2147483665" r:id="rId12"/>
    <p:sldLayoutId id="2147483667" r:id="rId13"/>
    <p:sldLayoutId id="2147483669" r:id="rId14"/>
    <p:sldLayoutId id="2147483670" r:id="rId15"/>
    <p:sldLayoutId id="214748367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extLst>
      <p:ext uri="{BB962C8B-B14F-4D97-AF65-F5344CB8AC3E}">
        <p14:creationId xmlns:p14="http://schemas.microsoft.com/office/powerpoint/2010/main" val="4219963496"/>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r>
              <a:rPr lang="es-MX"/>
              <a:t>Ahorre tiempo mientras cuida de su salud</a:t>
            </a:r>
            <a:endParaRPr/>
          </a:p>
        </p:txBody>
      </p:sp>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a:t>SiMed</a:t>
            </a:r>
            <a:br>
              <a:rPr lang="es-MX"/>
            </a:br>
            <a:r>
              <a:rPr lang="es-MX" sz="3600"/>
              <a:t>Su Cita Médica</a:t>
            </a:r>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pic>
        <p:nvPicPr>
          <p:cNvPr id="8" name="Picture 5" descr="A close up of a logo&#10;&#10;Description automatically generated">
            <a:extLst>
              <a:ext uri="{FF2B5EF4-FFF2-40B4-BE49-F238E27FC236}">
                <a16:creationId xmlns:a16="http://schemas.microsoft.com/office/drawing/2014/main" id="{88BFD6D4-0563-4C3E-9492-81F00C51624E}"/>
              </a:ext>
            </a:extLst>
          </p:cNvPr>
          <p:cNvPicPr>
            <a:picLocks noChangeAspect="1"/>
          </p:cNvPicPr>
          <p:nvPr/>
        </p:nvPicPr>
        <p:blipFill>
          <a:blip r:embed="rId3"/>
          <a:stretch>
            <a:fillRect/>
          </a:stretch>
        </p:blipFill>
        <p:spPr>
          <a:xfrm>
            <a:off x="7902922" y="111115"/>
            <a:ext cx="1310902" cy="13109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ctrTitle"/>
          </p:nvPr>
        </p:nvSpPr>
        <p:spPr>
          <a:xfrm>
            <a:off x="1964851" y="17759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CRONOGRAMA</a:t>
            </a:r>
            <a:endParaRPr/>
          </a:p>
        </p:txBody>
      </p:sp>
      <p:cxnSp>
        <p:nvCxnSpPr>
          <p:cNvPr id="236" name="Google Shape;236;p36"/>
          <p:cNvCxnSpPr/>
          <p:nvPr/>
        </p:nvCxnSpPr>
        <p:spPr>
          <a:xfrm>
            <a:off x="5154025" y="2130875"/>
            <a:ext cx="651300" cy="0"/>
          </a:xfrm>
          <a:prstGeom prst="straightConnector1">
            <a:avLst/>
          </a:prstGeom>
          <a:noFill/>
          <a:ln w="9525" cap="flat" cmpd="sng">
            <a:solidFill>
              <a:schemeClr val="dk1"/>
            </a:solidFill>
            <a:prstDash val="solid"/>
            <a:round/>
            <a:headEnd type="none" w="med" len="med"/>
            <a:tailEnd type="none" w="med" len="med"/>
          </a:ln>
        </p:spPr>
      </p:cxnSp>
      <p:graphicFrame>
        <p:nvGraphicFramePr>
          <p:cNvPr id="2" name="Tabla 1"/>
          <p:cNvGraphicFramePr>
            <a:graphicFrameLocks noGrp="1"/>
          </p:cNvGraphicFramePr>
          <p:nvPr>
            <p:extLst>
              <p:ext uri="{D42A27DB-BD31-4B8C-83A1-F6EECF244321}">
                <p14:modId xmlns:p14="http://schemas.microsoft.com/office/powerpoint/2010/main" val="3942094936"/>
              </p:ext>
            </p:extLst>
          </p:nvPr>
        </p:nvGraphicFramePr>
        <p:xfrm>
          <a:off x="2292105" y="1023799"/>
          <a:ext cx="5387496" cy="3473649"/>
        </p:xfrm>
        <a:graphic>
          <a:graphicData uri="http://schemas.openxmlformats.org/drawingml/2006/table">
            <a:tbl>
              <a:tblPr/>
              <a:tblGrid>
                <a:gridCol w="3388911">
                  <a:extLst>
                    <a:ext uri="{9D8B030D-6E8A-4147-A177-3AD203B41FA5}">
                      <a16:colId xmlns:a16="http://schemas.microsoft.com/office/drawing/2014/main" val="1936190799"/>
                    </a:ext>
                  </a:extLst>
                </a:gridCol>
                <a:gridCol w="278064">
                  <a:extLst>
                    <a:ext uri="{9D8B030D-6E8A-4147-A177-3AD203B41FA5}">
                      <a16:colId xmlns:a16="http://schemas.microsoft.com/office/drawing/2014/main" val="3803552330"/>
                    </a:ext>
                  </a:extLst>
                </a:gridCol>
                <a:gridCol w="234616">
                  <a:extLst>
                    <a:ext uri="{9D8B030D-6E8A-4147-A177-3AD203B41FA5}">
                      <a16:colId xmlns:a16="http://schemas.microsoft.com/office/drawing/2014/main" val="3274773004"/>
                    </a:ext>
                  </a:extLst>
                </a:gridCol>
                <a:gridCol w="260685">
                  <a:extLst>
                    <a:ext uri="{9D8B030D-6E8A-4147-A177-3AD203B41FA5}">
                      <a16:colId xmlns:a16="http://schemas.microsoft.com/office/drawing/2014/main" val="1682650391"/>
                    </a:ext>
                  </a:extLst>
                </a:gridCol>
                <a:gridCol w="251996">
                  <a:extLst>
                    <a:ext uri="{9D8B030D-6E8A-4147-A177-3AD203B41FA5}">
                      <a16:colId xmlns:a16="http://schemas.microsoft.com/office/drawing/2014/main" val="1136078418"/>
                    </a:ext>
                  </a:extLst>
                </a:gridCol>
                <a:gridCol w="234616">
                  <a:extLst>
                    <a:ext uri="{9D8B030D-6E8A-4147-A177-3AD203B41FA5}">
                      <a16:colId xmlns:a16="http://schemas.microsoft.com/office/drawing/2014/main" val="2117376110"/>
                    </a:ext>
                  </a:extLst>
                </a:gridCol>
                <a:gridCol w="251996">
                  <a:extLst>
                    <a:ext uri="{9D8B030D-6E8A-4147-A177-3AD203B41FA5}">
                      <a16:colId xmlns:a16="http://schemas.microsoft.com/office/drawing/2014/main" val="3481135432"/>
                    </a:ext>
                  </a:extLst>
                </a:gridCol>
                <a:gridCol w="251996">
                  <a:extLst>
                    <a:ext uri="{9D8B030D-6E8A-4147-A177-3AD203B41FA5}">
                      <a16:colId xmlns:a16="http://schemas.microsoft.com/office/drawing/2014/main" val="212722039"/>
                    </a:ext>
                  </a:extLst>
                </a:gridCol>
                <a:gridCol w="234616">
                  <a:extLst>
                    <a:ext uri="{9D8B030D-6E8A-4147-A177-3AD203B41FA5}">
                      <a16:colId xmlns:a16="http://schemas.microsoft.com/office/drawing/2014/main" val="3538953606"/>
                    </a:ext>
                  </a:extLst>
                </a:gridCol>
              </a:tblGrid>
              <a:tr h="301755">
                <a:tc>
                  <a:txBody>
                    <a:bodyPr/>
                    <a:lstStyle/>
                    <a:p>
                      <a:pPr algn="l" rtl="0" fontAlgn="base"/>
                      <a:r>
                        <a:rPr lang="es-CO" sz="800" b="1" i="1">
                          <a:solidFill>
                            <a:srgbClr val="C45911"/>
                          </a:solidFill>
                          <a:effectLst/>
                          <a:latin typeface="Calibri" panose="020F0502020204030204" pitchFamily="34" charset="0"/>
                        </a:rPr>
                        <a:t>Actividad\Semana</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a:noFill/>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1</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2</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3</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4</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5</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6</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7</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8</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extLst>
                  <a:ext uri="{0D108BD9-81ED-4DB2-BD59-A6C34878D82A}">
                    <a16:rowId xmlns:a16="http://schemas.microsoft.com/office/drawing/2014/main" val="3540097992"/>
                  </a:ext>
                </a:extLst>
              </a:tr>
              <a:tr h="183209">
                <a:tc>
                  <a:txBody>
                    <a:bodyPr/>
                    <a:lstStyle/>
                    <a:p>
                      <a:pPr algn="l" rtl="0" fontAlgn="base"/>
                      <a:r>
                        <a:rPr lang="es-CO" sz="800" b="0" i="1">
                          <a:solidFill>
                            <a:srgbClr val="C45911"/>
                          </a:solidFill>
                          <a:effectLst/>
                          <a:latin typeface="Calibri" panose="020F0502020204030204" pitchFamily="34" charset="0"/>
                        </a:rPr>
                        <a:t>Definición proyecto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1</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2009495089"/>
                  </a:ext>
                </a:extLst>
              </a:tr>
              <a:tr h="183209">
                <a:tc>
                  <a:txBody>
                    <a:bodyPr/>
                    <a:lstStyle/>
                    <a:p>
                      <a:pPr algn="l" rtl="0" fontAlgn="base"/>
                      <a:r>
                        <a:rPr lang="es-CO" sz="800" b="0" i="1">
                          <a:solidFill>
                            <a:srgbClr val="C45911"/>
                          </a:solidFill>
                          <a:effectLst/>
                          <a:latin typeface="Calibri" panose="020F0502020204030204" pitchFamily="34" charset="0"/>
                        </a:rPr>
                        <a:t>Conformación equipo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1</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422350198"/>
                  </a:ext>
                </a:extLst>
              </a:tr>
              <a:tr h="183209">
                <a:tc>
                  <a:txBody>
                    <a:bodyPr/>
                    <a:lstStyle/>
                    <a:p>
                      <a:pPr algn="l" rtl="0" fontAlgn="base"/>
                      <a:r>
                        <a:rPr lang="es-CO" sz="800" b="0" i="1">
                          <a:solidFill>
                            <a:srgbClr val="C45911"/>
                          </a:solidFill>
                          <a:effectLst/>
                          <a:latin typeface="Calibri" panose="020F0502020204030204" pitchFamily="34" charset="0"/>
                        </a:rPr>
                        <a:t>Iteración 1</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206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206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206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206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extLst>
                  <a:ext uri="{0D108BD9-81ED-4DB2-BD59-A6C34878D82A}">
                    <a16:rowId xmlns:a16="http://schemas.microsoft.com/office/drawing/2014/main" val="231393388"/>
                  </a:ext>
                </a:extLst>
              </a:tr>
              <a:tr h="183209">
                <a:tc>
                  <a:txBody>
                    <a:bodyPr/>
                    <a:lstStyle/>
                    <a:p>
                      <a:pPr algn="l" rtl="0" fontAlgn="base"/>
                      <a:r>
                        <a:rPr lang="es-CO" sz="800" b="0" i="1">
                          <a:solidFill>
                            <a:srgbClr val="C45911"/>
                          </a:solidFill>
                          <a:effectLst/>
                          <a:latin typeface="Calibri" panose="020F0502020204030204" pitchFamily="34" charset="0"/>
                        </a:rPr>
                        <a:t>Análisis </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2</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654687397"/>
                  </a:ext>
                </a:extLst>
              </a:tr>
              <a:tr h="183209">
                <a:tc>
                  <a:txBody>
                    <a:bodyPr/>
                    <a:lstStyle/>
                    <a:p>
                      <a:pPr algn="l" rtl="0" fontAlgn="base"/>
                      <a:r>
                        <a:rPr lang="es-CO" sz="800" b="0" i="1">
                          <a:solidFill>
                            <a:srgbClr val="C45911"/>
                          </a:solidFill>
                          <a:effectLst/>
                          <a:latin typeface="Calibri" panose="020F0502020204030204" pitchFamily="34" charset="0"/>
                        </a:rPr>
                        <a:t>Diseño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3 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2523214441"/>
                  </a:ext>
                </a:extLst>
              </a:tr>
              <a:tr h="183209">
                <a:tc>
                  <a:txBody>
                    <a:bodyPr/>
                    <a:lstStyle/>
                    <a:p>
                      <a:pPr algn="l" rtl="0" fontAlgn="base"/>
                      <a:r>
                        <a:rPr lang="es-CO" sz="800" b="0" i="1">
                          <a:solidFill>
                            <a:srgbClr val="C45911"/>
                          </a:solidFill>
                          <a:effectLst/>
                          <a:latin typeface="Calibri" panose="020F0502020204030204" pitchFamily="34" charset="0"/>
                        </a:rPr>
                        <a:t>Implementación</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4</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70C0"/>
                    </a:solidFill>
                  </a:tcPr>
                </a:tc>
                <a:tc>
                  <a:txBody>
                    <a:bodyPr/>
                    <a:lstStyle/>
                    <a:p>
                      <a:pPr algn="l" rtl="0" fontAlgn="base"/>
                      <a:r>
                        <a:rPr lang="es-CO" sz="800" b="0" i="0">
                          <a:solidFill>
                            <a:schemeClr val="tx1"/>
                          </a:solidFill>
                          <a:effectLst/>
                          <a:latin typeface="Calibri" panose="020F0502020204030204" pitchFamily="34" charset="0"/>
                        </a:rPr>
                        <a:t> 5</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70C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4257482931"/>
                  </a:ext>
                </a:extLst>
              </a:tr>
              <a:tr h="183209">
                <a:tc>
                  <a:txBody>
                    <a:bodyPr/>
                    <a:lstStyle/>
                    <a:p>
                      <a:pPr algn="l" rtl="0" fontAlgn="base"/>
                      <a:r>
                        <a:rPr lang="es-CO" sz="800" b="0" i="1">
                          <a:solidFill>
                            <a:srgbClr val="C45911"/>
                          </a:solidFill>
                          <a:effectLst/>
                          <a:latin typeface="Calibri" panose="020F0502020204030204" pitchFamily="34" charset="0"/>
                        </a:rPr>
                        <a:t>Pruebas</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5</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70C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819160832"/>
                  </a:ext>
                </a:extLst>
              </a:tr>
              <a:tr h="183209">
                <a:tc>
                  <a:txBody>
                    <a:bodyPr/>
                    <a:lstStyle/>
                    <a:p>
                      <a:pPr algn="l" rtl="0" fontAlgn="base"/>
                      <a:r>
                        <a:rPr lang="es-CO" sz="800" b="0" i="1">
                          <a:solidFill>
                            <a:srgbClr val="C45911"/>
                          </a:solidFill>
                          <a:effectLst/>
                          <a:latin typeface="Calibri" panose="020F0502020204030204" pitchFamily="34" charset="0"/>
                        </a:rPr>
                        <a:t>Primer DEMO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5</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70C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3908240425"/>
                  </a:ext>
                </a:extLst>
              </a:tr>
              <a:tr h="183209">
                <a:tc>
                  <a:txBody>
                    <a:bodyPr/>
                    <a:lstStyle/>
                    <a:p>
                      <a:pPr algn="l" rtl="0" fontAlgn="base"/>
                      <a:r>
                        <a:rPr lang="es-CO" sz="800" b="0" i="1">
                          <a:solidFill>
                            <a:srgbClr val="C45911"/>
                          </a:solidFill>
                          <a:effectLst/>
                          <a:latin typeface="Calibri" panose="020F0502020204030204" pitchFamily="34" charset="0"/>
                        </a:rPr>
                        <a:t>Iteración 2</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F4E79"/>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F4E79"/>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F4E79"/>
                    </a:solidFill>
                  </a:tcPr>
                </a:tc>
                <a:extLst>
                  <a:ext uri="{0D108BD9-81ED-4DB2-BD59-A6C34878D82A}">
                    <a16:rowId xmlns:a16="http://schemas.microsoft.com/office/drawing/2014/main" val="3061807509"/>
                  </a:ext>
                </a:extLst>
              </a:tr>
              <a:tr h="183209">
                <a:tc>
                  <a:txBody>
                    <a:bodyPr/>
                    <a:lstStyle/>
                    <a:p>
                      <a:pPr algn="l" rtl="0" fontAlgn="base"/>
                      <a:r>
                        <a:rPr lang="es-CO" sz="800" b="0" i="1">
                          <a:solidFill>
                            <a:srgbClr val="C45911"/>
                          </a:solidFill>
                          <a:effectLst/>
                          <a:latin typeface="Calibri" panose="020F0502020204030204" pitchFamily="34" charset="0"/>
                        </a:rPr>
                        <a:t>Análisis</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6</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556069365"/>
                  </a:ext>
                </a:extLst>
              </a:tr>
              <a:tr h="183209">
                <a:tc>
                  <a:txBody>
                    <a:bodyPr/>
                    <a:lstStyle/>
                    <a:p>
                      <a:pPr algn="l" rtl="0" fontAlgn="base"/>
                      <a:r>
                        <a:rPr lang="es-CO" sz="800" b="0" i="1">
                          <a:solidFill>
                            <a:srgbClr val="C45911"/>
                          </a:solidFill>
                          <a:effectLst/>
                          <a:latin typeface="Calibri" panose="020F0502020204030204" pitchFamily="34" charset="0"/>
                        </a:rPr>
                        <a:t>Diseño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6</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44401860"/>
                  </a:ext>
                </a:extLst>
              </a:tr>
              <a:tr h="183209">
                <a:tc>
                  <a:txBody>
                    <a:bodyPr/>
                    <a:lstStyle/>
                    <a:p>
                      <a:pPr algn="l" rtl="0" fontAlgn="base"/>
                      <a:r>
                        <a:rPr lang="es-CO" sz="800" b="0" i="1">
                          <a:solidFill>
                            <a:srgbClr val="C45911"/>
                          </a:solidFill>
                          <a:effectLst/>
                          <a:latin typeface="Calibri" panose="020F0502020204030204" pitchFamily="34" charset="0"/>
                        </a:rPr>
                        <a:t>Implementación</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7 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3463612711"/>
                  </a:ext>
                </a:extLst>
              </a:tr>
              <a:tr h="183209">
                <a:tc>
                  <a:txBody>
                    <a:bodyPr/>
                    <a:lstStyle/>
                    <a:p>
                      <a:pPr algn="l" rtl="0" fontAlgn="base"/>
                      <a:r>
                        <a:rPr lang="es-CO" sz="800" b="0" i="1">
                          <a:solidFill>
                            <a:srgbClr val="C45911"/>
                          </a:solidFill>
                          <a:effectLst/>
                          <a:latin typeface="Calibri" panose="020F0502020204030204" pitchFamily="34" charset="0"/>
                        </a:rPr>
                        <a:t>Pruebas</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7</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604685783"/>
                  </a:ext>
                </a:extLst>
              </a:tr>
              <a:tr h="183209">
                <a:tc>
                  <a:txBody>
                    <a:bodyPr/>
                    <a:lstStyle/>
                    <a:p>
                      <a:pPr algn="l" rtl="0" fontAlgn="base"/>
                      <a:r>
                        <a:rPr lang="es-CO" sz="800" b="0" i="1">
                          <a:solidFill>
                            <a:srgbClr val="C45911"/>
                          </a:solidFill>
                          <a:effectLst/>
                          <a:latin typeface="Calibri" panose="020F0502020204030204" pitchFamily="34" charset="0"/>
                        </a:rPr>
                        <a:t>Producción</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8</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extLst>
                  <a:ext uri="{0D108BD9-81ED-4DB2-BD59-A6C34878D82A}">
                    <a16:rowId xmlns:a16="http://schemas.microsoft.com/office/drawing/2014/main" val="4026798318"/>
                  </a:ext>
                </a:extLst>
              </a:tr>
              <a:tr h="183209">
                <a:tc>
                  <a:txBody>
                    <a:bodyPr/>
                    <a:lstStyle/>
                    <a:p>
                      <a:pPr algn="l" rtl="0" fontAlgn="base"/>
                      <a:r>
                        <a:rPr lang="es-CO" sz="800" b="0" i="1">
                          <a:solidFill>
                            <a:srgbClr val="C45911"/>
                          </a:solidFill>
                          <a:effectLst/>
                          <a:latin typeface="Calibri" panose="020F0502020204030204" pitchFamily="34" charset="0"/>
                        </a:rPr>
                        <a:t>Refinamiento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8</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extLst>
                  <a:ext uri="{0D108BD9-81ED-4DB2-BD59-A6C34878D82A}">
                    <a16:rowId xmlns:a16="http://schemas.microsoft.com/office/drawing/2014/main" val="788905878"/>
                  </a:ext>
                </a:extLst>
              </a:tr>
              <a:tr h="183209">
                <a:tc>
                  <a:txBody>
                    <a:bodyPr/>
                    <a:lstStyle/>
                    <a:p>
                      <a:pPr algn="l" rtl="0" fontAlgn="base"/>
                      <a:r>
                        <a:rPr lang="es-CO" sz="800" b="0" i="1">
                          <a:solidFill>
                            <a:srgbClr val="C45911"/>
                          </a:solidFill>
                          <a:effectLst/>
                          <a:latin typeface="Calibri" panose="020F0502020204030204" pitchFamily="34" charset="0"/>
                        </a:rPr>
                        <a:t>Segundo DEMO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8</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extLst>
                  <a:ext uri="{0D108BD9-81ED-4DB2-BD59-A6C34878D82A}">
                    <a16:rowId xmlns:a16="http://schemas.microsoft.com/office/drawing/2014/main" val="3140830641"/>
                  </a:ext>
                </a:extLst>
              </a:tr>
              <a:tr h="183209">
                <a:tc>
                  <a:txBody>
                    <a:bodyPr/>
                    <a:lstStyle/>
                    <a:p>
                      <a:pPr algn="l" rtl="0" fontAlgn="base"/>
                      <a:r>
                        <a:rPr lang="es-CO" sz="800" b="0" i="1">
                          <a:solidFill>
                            <a:srgbClr val="C45911"/>
                          </a:solidFill>
                          <a:effectLst/>
                          <a:latin typeface="Calibri" panose="020F0502020204030204" pitchFamily="34" charset="0"/>
                        </a:rPr>
                        <a:t>Postmortem</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8</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extLst>
                  <a:ext uri="{0D108BD9-81ED-4DB2-BD59-A6C34878D82A}">
                    <a16:rowId xmlns:a16="http://schemas.microsoft.com/office/drawing/2014/main" val="2184642907"/>
                  </a:ext>
                </a:extLst>
              </a:tr>
            </a:tbl>
          </a:graphicData>
        </a:graphic>
      </p:graphicFrame>
      <p:sp>
        <p:nvSpPr>
          <p:cNvPr id="3" name="Rectangle 1"/>
          <p:cNvSpPr>
            <a:spLocks noChangeArrowheads="1"/>
          </p:cNvSpPr>
          <p:nvPr/>
        </p:nvSpPr>
        <p:spPr bwMode="auto">
          <a:xfrm>
            <a:off x="2382753" y="4641297"/>
            <a:ext cx="3324628"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CO" altLang="es-CO" sz="1100">
                <a:latin typeface="Calibri" panose="020F0502020204030204" pitchFamily="34" charset="0"/>
                <a:cs typeface="Calibri" panose="020F0502020204030204" pitchFamily="34" charset="0"/>
              </a:rPr>
              <a:t>C</a:t>
            </a:r>
            <a:r>
              <a:rPr kumimoji="0" lang="es-CO" altLang="es-CO"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ronograma general para el proyecto </a:t>
            </a:r>
            <a:r>
              <a:rPr kumimoji="0" lang="es-CO" altLang="es-CO" sz="1100" b="0" i="0" u="none" strike="noStrike" cap="none" normalizeH="0" baseline="0" err="1">
                <a:ln>
                  <a:noFill/>
                </a:ln>
                <a:solidFill>
                  <a:schemeClr val="tx1"/>
                </a:solidFill>
                <a:effectLst/>
                <a:latin typeface="Calibri" panose="020F0502020204030204" pitchFamily="34" charset="0"/>
                <a:cs typeface="Calibri" panose="020F0502020204030204" pitchFamily="34" charset="0"/>
              </a:rPr>
              <a:t>SiMed</a:t>
            </a:r>
            <a:r>
              <a:rPr kumimoji="0" lang="es-CO" altLang="es-CO"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po</a:t>
            </a:r>
            <a:r>
              <a:rPr lang="es-CO" altLang="es-CO" sz="1100">
                <a:latin typeface="Calibri" panose="020F0502020204030204" pitchFamily="34" charset="0"/>
                <a:cs typeface="Calibri" panose="020F0502020204030204" pitchFamily="34" charset="0"/>
              </a:rPr>
              <a:t>r semanas</a:t>
            </a:r>
            <a:r>
              <a:rPr kumimoji="0" lang="es-CO" altLang="es-CO"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s-CO" altLang="es-CO"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grpSp>
        <p:nvGrpSpPr>
          <p:cNvPr id="6" name="Google Shape;5960;p61"/>
          <p:cNvGrpSpPr/>
          <p:nvPr/>
        </p:nvGrpSpPr>
        <p:grpSpPr>
          <a:xfrm>
            <a:off x="438540" y="3135823"/>
            <a:ext cx="1167315" cy="1380112"/>
            <a:chOff x="-47154800" y="3569100"/>
            <a:chExt cx="300100" cy="300100"/>
          </a:xfrm>
          <a:solidFill>
            <a:schemeClr val="tx1"/>
          </a:solidFill>
        </p:grpSpPr>
        <p:sp>
          <p:nvSpPr>
            <p:cNvPr id="7" name="Google Shape;5961;p6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62;p6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63;p6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964;p6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965;p6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66;p6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0889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3"/>
          <p:cNvSpPr txBox="1">
            <a:spLocks noGrp="1"/>
          </p:cNvSpPr>
          <p:nvPr>
            <p:ph type="ctrTitle"/>
          </p:nvPr>
        </p:nvSpPr>
        <p:spPr>
          <a:xfrm flipH="1">
            <a:off x="5917102" y="3200227"/>
            <a:ext cx="6676217"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REQUISITOS</a:t>
            </a:r>
            <a:endParaRPr/>
          </a:p>
        </p:txBody>
      </p:sp>
      <p:sp>
        <p:nvSpPr>
          <p:cNvPr id="398" name="Google Shape;398;p43"/>
          <p:cNvSpPr txBox="1">
            <a:spLocks noGrp="1"/>
          </p:cNvSpPr>
          <p:nvPr>
            <p:ph type="title" idx="2"/>
          </p:nvPr>
        </p:nvSpPr>
        <p:spPr>
          <a:xfrm flipH="1">
            <a:off x="5917103" y="2888402"/>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399" name="Google Shape;399;p43"/>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
        <p:nvSpPr>
          <p:cNvPr id="400" name="Google Shape;400;p43"/>
          <p:cNvSpPr txBox="1">
            <a:spLocks noGrp="1"/>
          </p:cNvSpPr>
          <p:nvPr>
            <p:ph type="subTitle" idx="1"/>
          </p:nvPr>
        </p:nvSpPr>
        <p:spPr>
          <a:xfrm>
            <a:off x="6031403" y="4398762"/>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Funcionales – No Funcionales</a:t>
            </a:r>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02" y="865352"/>
            <a:ext cx="3739097" cy="14014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9" y="230930"/>
            <a:ext cx="5214300" cy="6453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REQUISITOS FUNCIONALES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4" name="Tabla 3"/>
          <p:cNvGraphicFramePr>
            <a:graphicFrameLocks noGrp="1"/>
          </p:cNvGraphicFramePr>
          <p:nvPr>
            <p:extLst>
              <p:ext uri="{D42A27DB-BD31-4B8C-83A1-F6EECF244321}">
                <p14:modId xmlns:p14="http://schemas.microsoft.com/office/powerpoint/2010/main" val="1938893718"/>
              </p:ext>
            </p:extLst>
          </p:nvPr>
        </p:nvGraphicFramePr>
        <p:xfrm>
          <a:off x="457200" y="774460"/>
          <a:ext cx="8128000" cy="4155680"/>
        </p:xfrm>
        <a:graphic>
          <a:graphicData uri="http://schemas.openxmlformats.org/drawingml/2006/table">
            <a:tbl>
              <a:tblPr firstRow="1" bandRow="1">
                <a:tableStyleId>{35758FB7-9AC5-4552-8A53-C91805E547FA}</a:tableStyleId>
              </a:tblPr>
              <a:tblGrid>
                <a:gridCol w="2042160">
                  <a:extLst>
                    <a:ext uri="{9D8B030D-6E8A-4147-A177-3AD203B41FA5}">
                      <a16:colId xmlns:a16="http://schemas.microsoft.com/office/drawing/2014/main" val="1757889300"/>
                    </a:ext>
                  </a:extLst>
                </a:gridCol>
                <a:gridCol w="6085840">
                  <a:extLst>
                    <a:ext uri="{9D8B030D-6E8A-4147-A177-3AD203B41FA5}">
                      <a16:colId xmlns:a16="http://schemas.microsoft.com/office/drawing/2014/main" val="2143340522"/>
                    </a:ext>
                  </a:extLst>
                </a:gridCol>
              </a:tblGrid>
              <a:tr h="370840">
                <a:tc>
                  <a:txBody>
                    <a:bodyPr/>
                    <a:lstStyle/>
                    <a:p>
                      <a:pPr algn="ctr" rtl="0" fontAlgn="base"/>
                      <a:r>
                        <a:rPr lang="es-ES" sz="1400">
                          <a:solidFill>
                            <a:schemeClr val="tx1"/>
                          </a:solidFill>
                          <a:effectLst/>
                        </a:rPr>
                        <a:t>Épica </a:t>
                      </a:r>
                      <a:endParaRPr lang="es-ES" sz="2000" b="0" i="0">
                        <a:solidFill>
                          <a:schemeClr val="tx1"/>
                        </a:solidFill>
                        <a:effectLst/>
                      </a:endParaRPr>
                    </a:p>
                  </a:txBody>
                  <a:tcPr marL="81340" marR="81340" marT="40670" marB="40670" anchor="b"/>
                </a:tc>
                <a:tc>
                  <a:txBody>
                    <a:bodyPr/>
                    <a:lstStyle/>
                    <a:p>
                      <a:pPr algn="ctr" rtl="0" fontAlgn="base"/>
                      <a:r>
                        <a:rPr lang="es-ES" sz="1400">
                          <a:solidFill>
                            <a:schemeClr val="tx1"/>
                          </a:solidFill>
                          <a:effectLst/>
                        </a:rPr>
                        <a:t>Descripción </a:t>
                      </a:r>
                      <a:endParaRPr lang="es-ES" sz="2000" b="0" i="0">
                        <a:solidFill>
                          <a:schemeClr val="tx1"/>
                        </a:solidFill>
                        <a:effectLst/>
                      </a:endParaRPr>
                    </a:p>
                  </a:txBody>
                  <a:tcPr marL="81340" marR="81340" marT="40670" marB="40670" anchor="b"/>
                </a:tc>
                <a:extLst>
                  <a:ext uri="{0D108BD9-81ED-4DB2-BD59-A6C34878D82A}">
                    <a16:rowId xmlns:a16="http://schemas.microsoft.com/office/drawing/2014/main" val="3713089914"/>
                  </a:ext>
                </a:extLst>
              </a:tr>
              <a:tr h="370840">
                <a:tc>
                  <a:txBody>
                    <a:bodyPr/>
                    <a:lstStyle/>
                    <a:p>
                      <a:pPr algn="l" rtl="0" fontAlgn="base"/>
                      <a:r>
                        <a:rPr lang="es-ES" sz="1400">
                          <a:solidFill>
                            <a:sysClr val="windowText" lastClr="000000"/>
                          </a:solidFill>
                          <a:effectLst/>
                        </a:rPr>
                        <a:t>Disponibilidad de atención </a:t>
                      </a:r>
                      <a:endParaRPr lang="es-ES" sz="2000" b="0" i="0">
                        <a:solidFill>
                          <a:sysClr val="windowText" lastClr="000000"/>
                        </a:solidFill>
                        <a:effectLst/>
                      </a:endParaRPr>
                    </a:p>
                  </a:txBody>
                  <a:tcPr marL="81340" marR="81340" marT="40670" marB="40670" anchor="ctr"/>
                </a:tc>
                <a:tc>
                  <a:txBody>
                    <a:bodyPr/>
                    <a:lstStyle/>
                    <a:p>
                      <a:pPr algn="just" rtl="0" fontAlgn="base"/>
                      <a:r>
                        <a:rPr lang="es-MX" sz="1400">
                          <a:solidFill>
                            <a:sysClr val="windowText" lastClr="000000"/>
                          </a:solidFill>
                          <a:effectLst/>
                        </a:rPr>
                        <a:t>El sistema debe permitir al usuario visualizar la disponibilidad de los lugares de atención que fueron consultados de acuerdo a la especialidad y su ubicación, este requisito permitirá al usuario elegir y llegar al lugar con mayor disponibilidad de atención para sus necesidades medicas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2441210105"/>
                  </a:ext>
                </a:extLst>
              </a:tr>
              <a:tr h="370840">
                <a:tc>
                  <a:txBody>
                    <a:bodyPr/>
                    <a:lstStyle/>
                    <a:p>
                      <a:pPr algn="l" rtl="0" fontAlgn="base"/>
                      <a:r>
                        <a:rPr lang="es-ES" sz="1400">
                          <a:solidFill>
                            <a:sysClr val="windowText" lastClr="000000"/>
                          </a:solidFill>
                          <a:effectLst/>
                        </a:rPr>
                        <a:t>Registro de usuarios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registrar usuarios para el acceso a los servicios de la plataforma, durante el registro se diligencian algunos parámetros y son persistidos en la base de datos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2317193381"/>
                  </a:ext>
                </a:extLst>
              </a:tr>
              <a:tr h="370840">
                <a:tc>
                  <a:txBody>
                    <a:bodyPr/>
                    <a:lstStyle/>
                    <a:p>
                      <a:pPr algn="l" rtl="0" fontAlgn="base"/>
                      <a:r>
                        <a:rPr lang="es-ES" sz="1400">
                          <a:solidFill>
                            <a:sysClr val="windowText" lastClr="000000"/>
                          </a:solidFill>
                          <a:effectLst/>
                        </a:rPr>
                        <a:t>Autenticación de usuarios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la autenticación de usuarios a la plataforma.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1494730736"/>
                  </a:ext>
                </a:extLst>
              </a:tr>
              <a:tr h="370840">
                <a:tc>
                  <a:txBody>
                    <a:bodyPr/>
                    <a:lstStyle/>
                    <a:p>
                      <a:pPr algn="l" rtl="0" fontAlgn="base"/>
                      <a:r>
                        <a:rPr lang="es-ES" sz="1400">
                          <a:solidFill>
                            <a:sysClr val="windowText" lastClr="000000"/>
                          </a:solidFill>
                          <a:effectLst/>
                        </a:rPr>
                        <a:t>Ubicación del usuario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encontrar la ubicación del usuario.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76429111"/>
                  </a:ext>
                </a:extLst>
              </a:tr>
              <a:tr h="370840">
                <a:tc>
                  <a:txBody>
                    <a:bodyPr/>
                    <a:lstStyle/>
                    <a:p>
                      <a:pPr algn="l" rtl="0" fontAlgn="base"/>
                      <a:r>
                        <a:rPr lang="es-ES" sz="1400">
                          <a:solidFill>
                            <a:sysClr val="windowText" lastClr="000000"/>
                          </a:solidFill>
                          <a:effectLst/>
                        </a:rPr>
                        <a:t>EPS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realizar la gestión de las EPS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2223306489"/>
                  </a:ext>
                </a:extLst>
              </a:tr>
              <a:tr h="370840">
                <a:tc>
                  <a:txBody>
                    <a:bodyPr/>
                    <a:lstStyle/>
                    <a:p>
                      <a:pPr algn="l" rtl="0" fontAlgn="base"/>
                      <a:r>
                        <a:rPr lang="es-ES" sz="1400">
                          <a:solidFill>
                            <a:sysClr val="windowText" lastClr="000000"/>
                          </a:solidFill>
                          <a:effectLst/>
                        </a:rPr>
                        <a:t>Lugares de atención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realizar la gestión de los lugares de atención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3641902002"/>
                  </a:ext>
                </a:extLst>
              </a:tr>
              <a:tr h="370840">
                <a:tc>
                  <a:txBody>
                    <a:bodyPr/>
                    <a:lstStyle/>
                    <a:p>
                      <a:pPr algn="l" rtl="0" fontAlgn="base"/>
                      <a:r>
                        <a:rPr lang="es-ES" sz="1400">
                          <a:solidFill>
                            <a:sysClr val="windowText" lastClr="000000"/>
                          </a:solidFill>
                          <a:effectLst/>
                        </a:rPr>
                        <a:t>Especialidades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CRUD las especialidades que tienen los centros de atención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1236916344"/>
                  </a:ext>
                </a:extLst>
              </a:tr>
            </a:tbl>
          </a:graphicData>
        </a:graphic>
      </p:graphicFrame>
    </p:spTree>
    <p:extLst>
      <p:ext uri="{BB962C8B-B14F-4D97-AF65-F5344CB8AC3E}">
        <p14:creationId xmlns:p14="http://schemas.microsoft.com/office/powerpoint/2010/main" val="36444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9" y="230930"/>
            <a:ext cx="5214300" cy="645370"/>
          </a:xfrm>
          <a:prstGeom prst="rect">
            <a:avLst/>
          </a:prstGeom>
        </p:spPr>
        <p:txBody>
          <a:bodyPr spcFirstLastPara="1" wrap="square" lIns="91425" tIns="91425" rIns="91425" bIns="91425" anchor="t" anchorCtr="0">
            <a:noAutofit/>
          </a:bodyPr>
          <a:lstStyle/>
          <a:p>
            <a:r>
              <a:rPr lang="en"/>
              <a:t>Planning Poker</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11" name="Tabla 11">
            <a:extLst>
              <a:ext uri="{FF2B5EF4-FFF2-40B4-BE49-F238E27FC236}">
                <a16:creationId xmlns:a16="http://schemas.microsoft.com/office/drawing/2014/main" id="{EFDC426B-9A69-4CF5-9B47-59D76E95E169}"/>
              </a:ext>
            </a:extLst>
          </p:cNvPr>
          <p:cNvGraphicFramePr>
            <a:graphicFrameLocks noGrp="1"/>
          </p:cNvGraphicFramePr>
          <p:nvPr/>
        </p:nvGraphicFramePr>
        <p:xfrm>
          <a:off x="1021976" y="853889"/>
          <a:ext cx="7302372" cy="3956039"/>
        </p:xfrm>
        <a:graphic>
          <a:graphicData uri="http://schemas.openxmlformats.org/drawingml/2006/table">
            <a:tbl>
              <a:tblPr firstRow="1" bandRow="1">
                <a:tableStyleId>{35758FB7-9AC5-4552-8A53-C91805E547FA}</a:tableStyleId>
              </a:tblPr>
              <a:tblGrid>
                <a:gridCol w="2434124">
                  <a:extLst>
                    <a:ext uri="{9D8B030D-6E8A-4147-A177-3AD203B41FA5}">
                      <a16:colId xmlns:a16="http://schemas.microsoft.com/office/drawing/2014/main" val="719281715"/>
                    </a:ext>
                  </a:extLst>
                </a:gridCol>
                <a:gridCol w="2434124">
                  <a:extLst>
                    <a:ext uri="{9D8B030D-6E8A-4147-A177-3AD203B41FA5}">
                      <a16:colId xmlns:a16="http://schemas.microsoft.com/office/drawing/2014/main" val="1294206979"/>
                    </a:ext>
                  </a:extLst>
                </a:gridCol>
                <a:gridCol w="2434124">
                  <a:extLst>
                    <a:ext uri="{9D8B030D-6E8A-4147-A177-3AD203B41FA5}">
                      <a16:colId xmlns:a16="http://schemas.microsoft.com/office/drawing/2014/main" val="2268483946"/>
                    </a:ext>
                  </a:extLst>
                </a:gridCol>
              </a:tblGrid>
              <a:tr h="148129">
                <a:tc>
                  <a:txBody>
                    <a:bodyPr/>
                    <a:lstStyle/>
                    <a:p>
                      <a:pPr lvl="0" algn="ctr">
                        <a:buNone/>
                      </a:pPr>
                      <a:r>
                        <a:rPr lang="en-US" sz="800" noProof="0">
                          <a:solidFill>
                            <a:schemeClr val="tx1"/>
                          </a:solidFill>
                          <a:effectLst/>
                        </a:rPr>
                        <a:t>Issue Key</a:t>
                      </a:r>
                      <a:endParaRPr lang="en-US" noProof="0">
                        <a:solidFill>
                          <a:schemeClr val="tx1"/>
                        </a:solidFill>
                      </a:endParaRPr>
                    </a:p>
                  </a:txBody>
                  <a:tcPr/>
                </a:tc>
                <a:tc>
                  <a:txBody>
                    <a:bodyPr/>
                    <a:lstStyle/>
                    <a:p>
                      <a:pPr lvl="0">
                        <a:buNone/>
                      </a:pPr>
                      <a:r>
                        <a:rPr lang="en-US" sz="800" noProof="0">
                          <a:solidFill>
                            <a:schemeClr val="tx1"/>
                          </a:solidFill>
                          <a:effectLst/>
                        </a:rPr>
                        <a:t>Summary</a:t>
                      </a:r>
                      <a:endParaRPr lang="en-US" noProof="0">
                        <a:solidFill>
                          <a:schemeClr val="tx1"/>
                        </a:solidFill>
                      </a:endParaRPr>
                    </a:p>
                  </a:txBody>
                  <a:tcPr/>
                </a:tc>
                <a:tc>
                  <a:txBody>
                    <a:bodyPr/>
                    <a:lstStyle/>
                    <a:p>
                      <a:pPr lvl="0" algn="ctr">
                        <a:buNone/>
                      </a:pPr>
                      <a:r>
                        <a:rPr lang="en-US" sz="800" noProof="0">
                          <a:solidFill>
                            <a:schemeClr val="tx1"/>
                          </a:solidFill>
                          <a:effectLst/>
                        </a:rPr>
                        <a:t>Story Points</a:t>
                      </a:r>
                      <a:endParaRPr lang="en-US" noProof="0">
                        <a:solidFill>
                          <a:schemeClr val="tx1"/>
                        </a:solidFill>
                      </a:endParaRPr>
                    </a:p>
                  </a:txBody>
                  <a:tcPr/>
                </a:tc>
                <a:extLst>
                  <a:ext uri="{0D108BD9-81ED-4DB2-BD59-A6C34878D82A}">
                    <a16:rowId xmlns:a16="http://schemas.microsoft.com/office/drawing/2014/main" val="3986515699"/>
                  </a:ext>
                </a:extLst>
              </a:tr>
              <a:tr h="231452">
                <a:tc>
                  <a:txBody>
                    <a:bodyPr/>
                    <a:lstStyle/>
                    <a:p>
                      <a:pPr lvl="0" algn="ctr">
                        <a:buNone/>
                      </a:pPr>
                      <a:r>
                        <a:rPr lang="es-ES" sz="800">
                          <a:solidFill>
                            <a:schemeClr val="accent6">
                              <a:lumMod val="50000"/>
                            </a:schemeClr>
                          </a:solidFill>
                          <a:effectLst/>
                        </a:rPr>
                        <a:t>1</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Registrarme en el sistema</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150061990"/>
                  </a:ext>
                </a:extLst>
              </a:tr>
              <a:tr h="314775">
                <a:tc>
                  <a:txBody>
                    <a:bodyPr/>
                    <a:lstStyle/>
                    <a:p>
                      <a:pPr lvl="0" algn="ctr">
                        <a:buNone/>
                      </a:pPr>
                      <a:r>
                        <a:rPr lang="es-ES" sz="800">
                          <a:solidFill>
                            <a:schemeClr val="accent6">
                              <a:lumMod val="50000"/>
                            </a:schemeClr>
                          </a:solidFill>
                          <a:effectLst/>
                        </a:rPr>
                        <a:t>2</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Modificar mis datos de EPS, Nombres o Apellidos, documento de identidad</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1595253316"/>
                  </a:ext>
                </a:extLst>
              </a:tr>
              <a:tr h="231452">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la información de usuario</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1124178449"/>
                  </a:ext>
                </a:extLst>
              </a:tr>
              <a:tr h="314775">
                <a:tc>
                  <a:txBody>
                    <a:bodyPr/>
                    <a:lstStyle/>
                    <a:p>
                      <a:pPr lvl="0" algn="ctr">
                        <a:buNone/>
                      </a:pPr>
                      <a:r>
                        <a:rPr lang="es-ES" sz="800">
                          <a:solidFill>
                            <a:schemeClr val="accent6">
                              <a:lumMod val="50000"/>
                            </a:schemeClr>
                          </a:solidFill>
                          <a:effectLst/>
                        </a:rPr>
                        <a:t>4</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Inactivar el usuario</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2</a:t>
                      </a:r>
                      <a:endParaRPr lang="es-ES">
                        <a:solidFill>
                          <a:schemeClr val="accent6">
                            <a:lumMod val="50000"/>
                          </a:schemeClr>
                        </a:solidFill>
                      </a:endParaRPr>
                    </a:p>
                  </a:txBody>
                  <a:tcPr/>
                </a:tc>
                <a:extLst>
                  <a:ext uri="{0D108BD9-81ED-4DB2-BD59-A6C34878D82A}">
                    <a16:rowId xmlns:a16="http://schemas.microsoft.com/office/drawing/2014/main" val="2410397291"/>
                  </a:ext>
                </a:extLst>
              </a:tr>
              <a:tr h="231452">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Recibir el correo de notificación de registro</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622356919"/>
                  </a:ext>
                </a:extLst>
              </a:tr>
              <a:tr h="231452">
                <a:tc>
                  <a:txBody>
                    <a:bodyPr/>
                    <a:lstStyle/>
                    <a:p>
                      <a:pPr lvl="0" algn="ctr">
                        <a:buNone/>
                      </a:pPr>
                      <a:r>
                        <a:rPr lang="es-ES" sz="800">
                          <a:solidFill>
                            <a:schemeClr val="accent6">
                              <a:lumMod val="50000"/>
                            </a:schemeClr>
                          </a:solidFill>
                          <a:effectLst/>
                        </a:rPr>
                        <a:t>6</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Iniciar Sesión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2</a:t>
                      </a:r>
                      <a:endParaRPr lang="es-ES">
                        <a:solidFill>
                          <a:schemeClr val="accent6">
                            <a:lumMod val="50000"/>
                          </a:schemeClr>
                        </a:solidFill>
                      </a:endParaRPr>
                    </a:p>
                  </a:txBody>
                  <a:tcPr/>
                </a:tc>
                <a:extLst>
                  <a:ext uri="{0D108BD9-81ED-4DB2-BD59-A6C34878D82A}">
                    <a16:rowId xmlns:a16="http://schemas.microsoft.com/office/drawing/2014/main" val="3972736659"/>
                  </a:ext>
                </a:extLst>
              </a:tr>
              <a:tr h="314775">
                <a:tc>
                  <a:txBody>
                    <a:bodyPr/>
                    <a:lstStyle/>
                    <a:p>
                      <a:pPr lvl="0" algn="ctr">
                        <a:buNone/>
                      </a:pPr>
                      <a:r>
                        <a:rPr lang="es-ES" sz="800">
                          <a:solidFill>
                            <a:schemeClr val="accent6">
                              <a:lumMod val="50000"/>
                            </a:schemeClr>
                          </a:solidFill>
                          <a:effectLst/>
                        </a:rPr>
                        <a:t>7</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Cerrar Sesión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2</a:t>
                      </a:r>
                      <a:endParaRPr lang="es-ES">
                        <a:solidFill>
                          <a:schemeClr val="accent6">
                            <a:lumMod val="50000"/>
                          </a:schemeClr>
                        </a:solidFill>
                      </a:endParaRPr>
                    </a:p>
                  </a:txBody>
                  <a:tcPr/>
                </a:tc>
                <a:extLst>
                  <a:ext uri="{0D108BD9-81ED-4DB2-BD59-A6C34878D82A}">
                    <a16:rowId xmlns:a16="http://schemas.microsoft.com/office/drawing/2014/main" val="656700590"/>
                  </a:ext>
                </a:extLst>
              </a:tr>
              <a:tr h="314775">
                <a:tc>
                  <a:txBody>
                    <a:bodyPr/>
                    <a:lstStyle/>
                    <a:p>
                      <a:pPr lvl="0" algn="ctr">
                        <a:buNone/>
                      </a:pPr>
                      <a:r>
                        <a:rPr lang="es-ES" sz="800">
                          <a:solidFill>
                            <a:schemeClr val="accent6">
                              <a:lumMod val="50000"/>
                            </a:schemeClr>
                          </a:solidFill>
                          <a:effectLst/>
                        </a:rPr>
                        <a:t>8</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Llevar crear nuevos lugares de atención </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419007396"/>
                  </a:ext>
                </a:extLst>
              </a:tr>
              <a:tr h="398098">
                <a:tc>
                  <a:txBody>
                    <a:bodyPr/>
                    <a:lstStyle/>
                    <a:p>
                      <a:pPr lvl="0" algn="ctr">
                        <a:buNone/>
                      </a:pPr>
                      <a:r>
                        <a:rPr lang="es-ES" sz="800">
                          <a:solidFill>
                            <a:schemeClr val="accent6">
                              <a:lumMod val="50000"/>
                            </a:schemeClr>
                          </a:solidFill>
                          <a:effectLst/>
                        </a:rPr>
                        <a:t>9</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Editar lugares de atención  </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131305520"/>
                  </a:ext>
                </a:extLst>
              </a:tr>
              <a:tr h="162016">
                <a:tc>
                  <a:txBody>
                    <a:bodyPr/>
                    <a:lstStyle/>
                    <a:p>
                      <a:pPr lvl="0" algn="ctr">
                        <a:buNone/>
                      </a:pPr>
                      <a:r>
                        <a:rPr lang="es-ES" sz="800">
                          <a:solidFill>
                            <a:schemeClr val="accent6">
                              <a:lumMod val="50000"/>
                            </a:schemeClr>
                          </a:solidFill>
                          <a:effectLst/>
                        </a:rPr>
                        <a:t>10</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lugares de atención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13</a:t>
                      </a:r>
                      <a:endParaRPr lang="es-ES">
                        <a:solidFill>
                          <a:schemeClr val="accent6">
                            <a:lumMod val="50000"/>
                          </a:schemeClr>
                        </a:solidFill>
                      </a:endParaRPr>
                    </a:p>
                  </a:txBody>
                  <a:tcPr/>
                </a:tc>
                <a:extLst>
                  <a:ext uri="{0D108BD9-81ED-4DB2-BD59-A6C34878D82A}">
                    <a16:rowId xmlns:a16="http://schemas.microsoft.com/office/drawing/2014/main" val="6709231"/>
                  </a:ext>
                </a:extLst>
              </a:tr>
              <a:tr h="231452">
                <a:tc>
                  <a:txBody>
                    <a:bodyPr/>
                    <a:lstStyle/>
                    <a:p>
                      <a:pPr lvl="0" algn="ctr">
                        <a:buNone/>
                      </a:pPr>
                      <a:r>
                        <a:rPr lang="es-ES" sz="800">
                          <a:solidFill>
                            <a:schemeClr val="accent6">
                              <a:lumMod val="50000"/>
                            </a:schemeClr>
                          </a:solidFill>
                          <a:effectLst/>
                        </a:rPr>
                        <a:t>11</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lugares de atención administrador</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1119430651"/>
                  </a:ext>
                </a:extLst>
              </a:tr>
              <a:tr h="231452">
                <a:tc>
                  <a:txBody>
                    <a:bodyPr/>
                    <a:lstStyle/>
                    <a:p>
                      <a:pPr lvl="0" algn="ctr">
                        <a:buNone/>
                      </a:pPr>
                      <a:r>
                        <a:rPr lang="es-ES" sz="800">
                          <a:solidFill>
                            <a:schemeClr val="accent6">
                              <a:lumMod val="50000"/>
                            </a:schemeClr>
                          </a:solidFill>
                          <a:effectLst/>
                        </a:rPr>
                        <a:t>12</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Eliminar lugares de atención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3116593270"/>
                  </a:ext>
                </a:extLst>
              </a:tr>
              <a:tr h="231452">
                <a:tc>
                  <a:txBody>
                    <a:bodyPr/>
                    <a:lstStyle/>
                    <a:p>
                      <a:pPr lvl="0" algn="ctr">
                        <a:buNone/>
                      </a:pPr>
                      <a:r>
                        <a:rPr lang="es-ES" sz="800">
                          <a:solidFill>
                            <a:schemeClr val="accent6">
                              <a:lumMod val="50000"/>
                            </a:schemeClr>
                          </a:solidFill>
                          <a:effectLst/>
                        </a:rPr>
                        <a:t>13</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Registrar en el sistema las nuevas EPS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940783629"/>
                  </a:ext>
                </a:extLst>
              </a:tr>
              <a:tr h="231452">
                <a:tc>
                  <a:txBody>
                    <a:bodyPr/>
                    <a:lstStyle/>
                    <a:p>
                      <a:pPr lvl="0" algn="ctr">
                        <a:buNone/>
                      </a:pPr>
                      <a:r>
                        <a:rPr lang="es-ES" sz="800">
                          <a:solidFill>
                            <a:schemeClr val="accent6">
                              <a:lumMod val="50000"/>
                            </a:schemeClr>
                          </a:solidFill>
                          <a:effectLst/>
                        </a:rPr>
                        <a:t>14</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Modificar los datos de la EPS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895121939"/>
                  </a:ext>
                </a:extLst>
              </a:tr>
            </a:tbl>
          </a:graphicData>
        </a:graphic>
      </p:graphicFrame>
    </p:spTree>
    <p:extLst>
      <p:ext uri="{BB962C8B-B14F-4D97-AF65-F5344CB8AC3E}">
        <p14:creationId xmlns:p14="http://schemas.microsoft.com/office/powerpoint/2010/main" val="1869043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9" y="230930"/>
            <a:ext cx="5214300" cy="645370"/>
          </a:xfrm>
          <a:prstGeom prst="rect">
            <a:avLst/>
          </a:prstGeom>
        </p:spPr>
        <p:txBody>
          <a:bodyPr spcFirstLastPara="1" wrap="square" lIns="91425" tIns="91425" rIns="91425" bIns="91425" anchor="t" anchorCtr="0">
            <a:noAutofit/>
          </a:bodyPr>
          <a:lstStyle/>
          <a:p>
            <a:r>
              <a:rPr lang="en"/>
              <a:t>Planning Poker</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11" name="Tabla 11">
            <a:extLst>
              <a:ext uri="{FF2B5EF4-FFF2-40B4-BE49-F238E27FC236}">
                <a16:creationId xmlns:a16="http://schemas.microsoft.com/office/drawing/2014/main" id="{EFDC426B-9A69-4CF5-9B47-59D76E95E169}"/>
              </a:ext>
            </a:extLst>
          </p:cNvPr>
          <p:cNvGraphicFramePr>
            <a:graphicFrameLocks noGrp="1"/>
          </p:cNvGraphicFramePr>
          <p:nvPr/>
        </p:nvGraphicFramePr>
        <p:xfrm>
          <a:off x="1021976" y="853889"/>
          <a:ext cx="7058961" cy="4159979"/>
        </p:xfrm>
        <a:graphic>
          <a:graphicData uri="http://schemas.openxmlformats.org/drawingml/2006/table">
            <a:tbl>
              <a:tblPr firstRow="1" bandRow="1">
                <a:tableStyleId>{35758FB7-9AC5-4552-8A53-C91805E547FA}</a:tableStyleId>
              </a:tblPr>
              <a:tblGrid>
                <a:gridCol w="2352987">
                  <a:extLst>
                    <a:ext uri="{9D8B030D-6E8A-4147-A177-3AD203B41FA5}">
                      <a16:colId xmlns:a16="http://schemas.microsoft.com/office/drawing/2014/main" val="3754747095"/>
                    </a:ext>
                  </a:extLst>
                </a:gridCol>
                <a:gridCol w="2352987">
                  <a:extLst>
                    <a:ext uri="{9D8B030D-6E8A-4147-A177-3AD203B41FA5}">
                      <a16:colId xmlns:a16="http://schemas.microsoft.com/office/drawing/2014/main" val="1986568337"/>
                    </a:ext>
                  </a:extLst>
                </a:gridCol>
                <a:gridCol w="2352987">
                  <a:extLst>
                    <a:ext uri="{9D8B030D-6E8A-4147-A177-3AD203B41FA5}">
                      <a16:colId xmlns:a16="http://schemas.microsoft.com/office/drawing/2014/main" val="2409391953"/>
                    </a:ext>
                  </a:extLst>
                </a:gridCol>
              </a:tblGrid>
              <a:tr h="148129">
                <a:tc>
                  <a:txBody>
                    <a:bodyPr/>
                    <a:lstStyle/>
                    <a:p>
                      <a:pPr lvl="0" algn="ctr">
                        <a:buNone/>
                      </a:pPr>
                      <a:r>
                        <a:rPr lang="en-US" sz="800" noProof="0">
                          <a:solidFill>
                            <a:schemeClr val="tx1"/>
                          </a:solidFill>
                          <a:effectLst/>
                        </a:rPr>
                        <a:t>Issue Key</a:t>
                      </a:r>
                      <a:endParaRPr lang="en-US" noProof="0">
                        <a:solidFill>
                          <a:schemeClr val="tx1"/>
                        </a:solidFill>
                      </a:endParaRPr>
                    </a:p>
                  </a:txBody>
                  <a:tcPr/>
                </a:tc>
                <a:tc>
                  <a:txBody>
                    <a:bodyPr/>
                    <a:lstStyle/>
                    <a:p>
                      <a:pPr lvl="0">
                        <a:buNone/>
                      </a:pPr>
                      <a:r>
                        <a:rPr lang="en-US" sz="800" noProof="0">
                          <a:solidFill>
                            <a:schemeClr val="tx1"/>
                          </a:solidFill>
                          <a:effectLst/>
                        </a:rPr>
                        <a:t>Summary</a:t>
                      </a:r>
                      <a:endParaRPr lang="en-US" noProof="0">
                        <a:solidFill>
                          <a:schemeClr val="tx1"/>
                        </a:solidFill>
                      </a:endParaRPr>
                    </a:p>
                  </a:txBody>
                  <a:tcPr/>
                </a:tc>
                <a:tc>
                  <a:txBody>
                    <a:bodyPr/>
                    <a:lstStyle/>
                    <a:p>
                      <a:pPr lvl="0" algn="ctr">
                        <a:buNone/>
                      </a:pPr>
                      <a:r>
                        <a:rPr lang="en-US" sz="800" noProof="0">
                          <a:solidFill>
                            <a:schemeClr val="tx1"/>
                          </a:solidFill>
                          <a:effectLst/>
                        </a:rPr>
                        <a:t>Story Points</a:t>
                      </a:r>
                      <a:endParaRPr lang="en-US" noProof="0">
                        <a:solidFill>
                          <a:schemeClr val="tx1"/>
                        </a:solidFill>
                      </a:endParaRPr>
                    </a:p>
                  </a:txBody>
                  <a:tcPr/>
                </a:tc>
                <a:extLst>
                  <a:ext uri="{0D108BD9-81ED-4DB2-BD59-A6C34878D82A}">
                    <a16:rowId xmlns:a16="http://schemas.microsoft.com/office/drawing/2014/main" val="3986515699"/>
                  </a:ext>
                </a:extLst>
              </a:tr>
              <a:tr h="231452">
                <a:tc>
                  <a:txBody>
                    <a:bodyPr/>
                    <a:lstStyle/>
                    <a:p>
                      <a:pPr lvl="0" algn="ctr">
                        <a:buNone/>
                      </a:pPr>
                      <a:r>
                        <a:rPr lang="es-ES" sz="800">
                          <a:solidFill>
                            <a:schemeClr val="accent6">
                              <a:lumMod val="50000"/>
                            </a:schemeClr>
                          </a:solidFill>
                          <a:effectLst/>
                        </a:rPr>
                        <a:t>15</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la información de EPS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150061990"/>
                  </a:ext>
                </a:extLst>
              </a:tr>
              <a:tr h="314775">
                <a:tc>
                  <a:txBody>
                    <a:bodyPr/>
                    <a:lstStyle/>
                    <a:p>
                      <a:pPr lvl="0" algn="ctr">
                        <a:buNone/>
                      </a:pPr>
                      <a:r>
                        <a:rPr lang="es-ES" sz="800">
                          <a:solidFill>
                            <a:schemeClr val="accent6">
                              <a:lumMod val="50000"/>
                            </a:schemeClr>
                          </a:solidFill>
                          <a:effectLst/>
                        </a:rPr>
                        <a:t>16</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Inactivar las EPS </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1595253316"/>
                  </a:ext>
                </a:extLst>
              </a:tr>
              <a:tr h="231452">
                <a:tc>
                  <a:txBody>
                    <a:bodyPr/>
                    <a:lstStyle/>
                    <a:p>
                      <a:pPr lvl="0" algn="ctr">
                        <a:buNone/>
                      </a:pPr>
                      <a:r>
                        <a:rPr lang="es-ES" sz="800">
                          <a:solidFill>
                            <a:schemeClr val="accent6">
                              <a:lumMod val="50000"/>
                            </a:schemeClr>
                          </a:solidFill>
                          <a:effectLst/>
                        </a:rPr>
                        <a:t>17</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dar permisos de ubicación a la aplicación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8</a:t>
                      </a:r>
                      <a:endParaRPr lang="es-ES">
                        <a:solidFill>
                          <a:schemeClr val="accent6">
                            <a:lumMod val="50000"/>
                          </a:schemeClr>
                        </a:solidFill>
                      </a:endParaRPr>
                    </a:p>
                  </a:txBody>
                  <a:tcPr/>
                </a:tc>
                <a:extLst>
                  <a:ext uri="{0D108BD9-81ED-4DB2-BD59-A6C34878D82A}">
                    <a16:rowId xmlns:a16="http://schemas.microsoft.com/office/drawing/2014/main" val="1124178449"/>
                  </a:ext>
                </a:extLst>
              </a:tr>
              <a:tr h="314775">
                <a:tc>
                  <a:txBody>
                    <a:bodyPr/>
                    <a:lstStyle/>
                    <a:p>
                      <a:pPr lvl="0" algn="ctr">
                        <a:buNone/>
                      </a:pPr>
                      <a:r>
                        <a:rPr lang="es-ES" sz="800">
                          <a:solidFill>
                            <a:schemeClr val="accent6">
                              <a:lumMod val="50000"/>
                            </a:schemeClr>
                          </a:solidFill>
                          <a:effectLst/>
                        </a:rPr>
                        <a:t>18</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visualizar la disponibilidad en el listado de lugares de atención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8</a:t>
                      </a:r>
                      <a:endParaRPr lang="es-ES">
                        <a:solidFill>
                          <a:schemeClr val="accent6">
                            <a:lumMod val="50000"/>
                          </a:schemeClr>
                        </a:solidFill>
                      </a:endParaRPr>
                    </a:p>
                  </a:txBody>
                  <a:tcPr/>
                </a:tc>
                <a:extLst>
                  <a:ext uri="{0D108BD9-81ED-4DB2-BD59-A6C34878D82A}">
                    <a16:rowId xmlns:a16="http://schemas.microsoft.com/office/drawing/2014/main" val="2410397291"/>
                  </a:ext>
                </a:extLst>
              </a:tr>
              <a:tr h="231452">
                <a:tc>
                  <a:txBody>
                    <a:bodyPr/>
                    <a:lstStyle/>
                    <a:p>
                      <a:pPr lvl="0" algn="ctr">
                        <a:buNone/>
                      </a:pPr>
                      <a:r>
                        <a:rPr lang="es-ES" sz="800">
                          <a:solidFill>
                            <a:schemeClr val="accent6">
                              <a:lumMod val="50000"/>
                            </a:schemeClr>
                          </a:solidFill>
                          <a:effectLst/>
                        </a:rPr>
                        <a:t>19</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ver la disponibilidad del lugar seleccionado</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13</a:t>
                      </a:r>
                      <a:endParaRPr lang="es-ES">
                        <a:solidFill>
                          <a:schemeClr val="accent6">
                            <a:lumMod val="50000"/>
                          </a:schemeClr>
                        </a:solidFill>
                      </a:endParaRPr>
                    </a:p>
                  </a:txBody>
                  <a:tcPr/>
                </a:tc>
                <a:extLst>
                  <a:ext uri="{0D108BD9-81ED-4DB2-BD59-A6C34878D82A}">
                    <a16:rowId xmlns:a16="http://schemas.microsoft.com/office/drawing/2014/main" val="2622356919"/>
                  </a:ext>
                </a:extLst>
              </a:tr>
              <a:tr h="231452">
                <a:tc>
                  <a:txBody>
                    <a:bodyPr/>
                    <a:lstStyle/>
                    <a:p>
                      <a:pPr lvl="0" algn="ctr">
                        <a:buNone/>
                      </a:pPr>
                      <a:r>
                        <a:rPr lang="es-ES" sz="800">
                          <a:solidFill>
                            <a:schemeClr val="accent6">
                              <a:lumMod val="50000"/>
                            </a:schemeClr>
                          </a:solidFill>
                          <a:effectLst/>
                        </a:rPr>
                        <a:t>20</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ver el reporte de usuarios nuevos del último mes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3972736659"/>
                  </a:ext>
                </a:extLst>
              </a:tr>
              <a:tr h="314775">
                <a:tc>
                  <a:txBody>
                    <a:bodyPr/>
                    <a:lstStyle/>
                    <a:p>
                      <a:pPr lvl="0" algn="ctr">
                        <a:buNone/>
                      </a:pPr>
                      <a:r>
                        <a:rPr lang="es-ES" sz="800">
                          <a:solidFill>
                            <a:schemeClr val="accent6">
                              <a:lumMod val="50000"/>
                            </a:schemeClr>
                          </a:solidFill>
                          <a:effectLst/>
                        </a:rPr>
                        <a:t>21</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ver el reporte de la cantidad de usuarios que ingresaron a la aplicación del último mes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656700590"/>
                  </a:ext>
                </a:extLst>
              </a:tr>
              <a:tr h="314775">
                <a:tc>
                  <a:txBody>
                    <a:bodyPr/>
                    <a:lstStyle/>
                    <a:p>
                      <a:pPr lvl="0" algn="ctr">
                        <a:buNone/>
                      </a:pPr>
                      <a:r>
                        <a:rPr lang="es-ES" sz="800">
                          <a:solidFill>
                            <a:schemeClr val="accent6">
                              <a:lumMod val="50000"/>
                            </a:schemeClr>
                          </a:solidFill>
                          <a:effectLst/>
                        </a:rPr>
                        <a:t>22</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ver el reporte de usuarios nuevos para el rango de fechas seleccionados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419007396"/>
                  </a:ext>
                </a:extLst>
              </a:tr>
              <a:tr h="398098">
                <a:tc>
                  <a:txBody>
                    <a:bodyPr/>
                    <a:lstStyle/>
                    <a:p>
                      <a:pPr lvl="0" algn="ctr">
                        <a:buNone/>
                      </a:pPr>
                      <a:r>
                        <a:rPr lang="es-ES" sz="800">
                          <a:solidFill>
                            <a:schemeClr val="accent6">
                              <a:lumMod val="50000"/>
                            </a:schemeClr>
                          </a:solidFill>
                          <a:effectLst/>
                        </a:rPr>
                        <a:t>23</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ver el reporte de la cantidad de usuarios que ingresaron a la aplicación para el rango de fecha seleccionado</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131305520"/>
                  </a:ext>
                </a:extLst>
              </a:tr>
              <a:tr h="162016">
                <a:tc>
                  <a:txBody>
                    <a:bodyPr/>
                    <a:lstStyle/>
                    <a:p>
                      <a:pPr lvl="0" algn="ctr">
                        <a:buNone/>
                      </a:pPr>
                      <a:r>
                        <a:rPr lang="es-ES" sz="800">
                          <a:solidFill>
                            <a:schemeClr val="accent6">
                              <a:lumMod val="50000"/>
                            </a:schemeClr>
                          </a:solidFill>
                          <a:effectLst/>
                        </a:rPr>
                        <a:t>24</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Crear Especialidades Médicas </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6709231"/>
                  </a:ext>
                </a:extLst>
              </a:tr>
              <a:tr h="231452">
                <a:tc>
                  <a:txBody>
                    <a:bodyPr/>
                    <a:lstStyle/>
                    <a:p>
                      <a:pPr lvl="0" algn="ctr">
                        <a:buNone/>
                      </a:pPr>
                      <a:r>
                        <a:rPr lang="es-ES" sz="800">
                          <a:solidFill>
                            <a:schemeClr val="accent6">
                              <a:lumMod val="50000"/>
                            </a:schemeClr>
                          </a:solidFill>
                          <a:effectLst/>
                        </a:rPr>
                        <a:t>25</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Editar Especialidades Médicas  </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1119430651"/>
                  </a:ext>
                </a:extLst>
              </a:tr>
              <a:tr h="231452">
                <a:tc>
                  <a:txBody>
                    <a:bodyPr/>
                    <a:lstStyle/>
                    <a:p>
                      <a:pPr lvl="0" algn="ctr">
                        <a:buNone/>
                      </a:pPr>
                      <a:r>
                        <a:rPr lang="es-ES" sz="800">
                          <a:solidFill>
                            <a:schemeClr val="accent6">
                              <a:lumMod val="50000"/>
                            </a:schemeClr>
                          </a:solidFill>
                          <a:effectLst/>
                        </a:rPr>
                        <a:t>26</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Especialidades Médicas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3116593270"/>
                  </a:ext>
                </a:extLst>
              </a:tr>
              <a:tr h="231452">
                <a:tc>
                  <a:txBody>
                    <a:bodyPr/>
                    <a:lstStyle/>
                    <a:p>
                      <a:pPr lvl="0" algn="ctr">
                        <a:buNone/>
                      </a:pPr>
                      <a:r>
                        <a:rPr lang="es-ES" sz="800">
                          <a:solidFill>
                            <a:schemeClr val="accent6">
                              <a:lumMod val="50000"/>
                            </a:schemeClr>
                          </a:solidFill>
                          <a:effectLst/>
                        </a:rPr>
                        <a:t>27</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Especialidades Médicas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2</a:t>
                      </a:r>
                      <a:endParaRPr lang="es-ES">
                        <a:solidFill>
                          <a:schemeClr val="accent6">
                            <a:lumMod val="50000"/>
                          </a:schemeClr>
                        </a:solidFill>
                      </a:endParaRPr>
                    </a:p>
                  </a:txBody>
                  <a:tcPr/>
                </a:tc>
                <a:extLst>
                  <a:ext uri="{0D108BD9-81ED-4DB2-BD59-A6C34878D82A}">
                    <a16:rowId xmlns:a16="http://schemas.microsoft.com/office/drawing/2014/main" val="2940783629"/>
                  </a:ext>
                </a:extLst>
              </a:tr>
              <a:tr h="231452">
                <a:tc>
                  <a:txBody>
                    <a:bodyPr/>
                    <a:lstStyle/>
                    <a:p>
                      <a:pPr lvl="0" algn="ctr">
                        <a:buNone/>
                      </a:pPr>
                      <a:r>
                        <a:rPr lang="es-ES" sz="800">
                          <a:solidFill>
                            <a:schemeClr val="accent6">
                              <a:lumMod val="50000"/>
                            </a:schemeClr>
                          </a:solidFill>
                          <a:effectLst/>
                        </a:rPr>
                        <a:t>28</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Eliminar Especialidades Médicas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2 </a:t>
                      </a:r>
                      <a:endParaRPr lang="es-ES">
                        <a:solidFill>
                          <a:schemeClr val="accent6">
                            <a:lumMod val="50000"/>
                          </a:schemeClr>
                        </a:solidFill>
                      </a:endParaRPr>
                    </a:p>
                  </a:txBody>
                  <a:tcPr/>
                </a:tc>
                <a:extLst>
                  <a:ext uri="{0D108BD9-81ED-4DB2-BD59-A6C34878D82A}">
                    <a16:rowId xmlns:a16="http://schemas.microsoft.com/office/drawing/2014/main" val="2895121939"/>
                  </a:ext>
                </a:extLst>
              </a:tr>
            </a:tbl>
          </a:graphicData>
        </a:graphic>
      </p:graphicFrame>
    </p:spTree>
    <p:extLst>
      <p:ext uri="{BB962C8B-B14F-4D97-AF65-F5344CB8AC3E}">
        <p14:creationId xmlns:p14="http://schemas.microsoft.com/office/powerpoint/2010/main" val="3887764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40"/>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lvl="0"/>
            <a:r>
              <a:rPr lang="es-CO"/>
              <a:t>USABILIDAD</a:t>
            </a:r>
            <a:endParaRPr/>
          </a:p>
        </p:txBody>
      </p:sp>
      <p:sp>
        <p:nvSpPr>
          <p:cNvPr id="323" name="Google Shape;323;p40"/>
          <p:cNvSpPr txBox="1">
            <a:spLocks noGrp="1"/>
          </p:cNvSpPr>
          <p:nvPr>
            <p:ph type="subTitle" idx="1"/>
          </p:nvPr>
        </p:nvSpPr>
        <p:spPr>
          <a:xfrm>
            <a:off x="184156" y="2096266"/>
            <a:ext cx="226275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a:t>Estética</a:t>
            </a:r>
          </a:p>
          <a:p>
            <a:pPr marL="0" lvl="0" indent="0" algn="ctr" rtl="0">
              <a:spcBef>
                <a:spcPts val="0"/>
              </a:spcBef>
              <a:spcAft>
                <a:spcPts val="0"/>
              </a:spcAft>
              <a:buNone/>
            </a:pPr>
            <a:r>
              <a:rPr lang="es-CO"/>
              <a:t>Protección contra errores de usuario</a:t>
            </a:r>
          </a:p>
          <a:p>
            <a:pPr marL="0" lvl="0" indent="0" algn="ctr" rtl="0">
              <a:spcBef>
                <a:spcPts val="0"/>
              </a:spcBef>
              <a:spcAft>
                <a:spcPts val="0"/>
              </a:spcAft>
              <a:buNone/>
            </a:pPr>
            <a:r>
              <a:rPr lang="es-CO"/>
              <a:t>Capacidad de ser Usado</a:t>
            </a:r>
          </a:p>
          <a:p>
            <a:pPr marL="0" lvl="0" indent="0" algn="ctr" rtl="0">
              <a:spcBef>
                <a:spcPts val="0"/>
              </a:spcBef>
              <a:spcAft>
                <a:spcPts val="0"/>
              </a:spcAft>
              <a:buNone/>
            </a:pPr>
            <a:endParaRPr lang="es-CO"/>
          </a:p>
        </p:txBody>
      </p:sp>
      <p:sp>
        <p:nvSpPr>
          <p:cNvPr id="324" name="Google Shape;324;p40"/>
          <p:cNvSpPr txBox="1">
            <a:spLocks noGrp="1"/>
          </p:cNvSpPr>
          <p:nvPr>
            <p:ph type="ctrTitle" idx="3"/>
          </p:nvPr>
        </p:nvSpPr>
        <p:spPr>
          <a:xfrm>
            <a:off x="2504146" y="1806500"/>
            <a:ext cx="1780500" cy="427500"/>
          </a:xfrm>
          <a:prstGeom prst="rect">
            <a:avLst/>
          </a:prstGeom>
        </p:spPr>
        <p:txBody>
          <a:bodyPr spcFirstLastPara="1" wrap="square" lIns="91425" tIns="91425" rIns="91425" bIns="91425" anchor="b" anchorCtr="0">
            <a:noAutofit/>
          </a:bodyPr>
          <a:lstStyle/>
          <a:p>
            <a:pPr lvl="0"/>
            <a:r>
              <a:rPr lang="es-ES"/>
              <a:t>ADAPTABILIDAD</a:t>
            </a:r>
            <a:endParaRPr/>
          </a:p>
        </p:txBody>
      </p:sp>
      <p:sp>
        <p:nvSpPr>
          <p:cNvPr id="325" name="Google Shape;325;p40"/>
          <p:cNvSpPr txBox="1">
            <a:spLocks noGrp="1"/>
          </p:cNvSpPr>
          <p:nvPr>
            <p:ph type="subTitle" idx="4"/>
          </p:nvPr>
        </p:nvSpPr>
        <p:spPr>
          <a:xfrm>
            <a:off x="2655796" y="2100749"/>
            <a:ext cx="1477200" cy="1003200"/>
          </a:xfrm>
          <a:prstGeom prst="rect">
            <a:avLst/>
          </a:prstGeom>
        </p:spPr>
        <p:txBody>
          <a:bodyPr spcFirstLastPara="1" wrap="square" lIns="91425" tIns="91425" rIns="91425" bIns="91425" anchor="t" anchorCtr="0">
            <a:noAutofit/>
          </a:bodyPr>
          <a:lstStyle/>
          <a:p>
            <a:pPr marL="0" lvl="0" indent="0"/>
            <a:r>
              <a:rPr lang="es-ES"/>
              <a:t>Adecuada visualización en navegadores de diferentes dispositivos</a:t>
            </a:r>
            <a:endParaRPr/>
          </a:p>
        </p:txBody>
      </p:sp>
      <p:sp>
        <p:nvSpPr>
          <p:cNvPr id="326" name="Google Shape;326;p40"/>
          <p:cNvSpPr txBox="1">
            <a:spLocks noGrp="1"/>
          </p:cNvSpPr>
          <p:nvPr>
            <p:ph type="ctrTitle" idx="5"/>
          </p:nvPr>
        </p:nvSpPr>
        <p:spPr>
          <a:xfrm>
            <a:off x="4520955" y="1806500"/>
            <a:ext cx="1780500" cy="427500"/>
          </a:xfrm>
          <a:prstGeom prst="rect">
            <a:avLst/>
          </a:prstGeom>
        </p:spPr>
        <p:txBody>
          <a:bodyPr spcFirstLastPara="1" wrap="square" lIns="91425" tIns="91425" rIns="91425" bIns="91425" anchor="b" anchorCtr="0">
            <a:noAutofit/>
          </a:bodyPr>
          <a:lstStyle/>
          <a:p>
            <a:pPr lvl="0"/>
            <a:r>
              <a:rPr lang="es-ES"/>
              <a:t>DISPONIBILIDAD</a:t>
            </a:r>
            <a:endParaRPr/>
          </a:p>
        </p:txBody>
      </p:sp>
      <p:sp>
        <p:nvSpPr>
          <p:cNvPr id="327" name="Google Shape;327;p40"/>
          <p:cNvSpPr txBox="1">
            <a:spLocks noGrp="1"/>
          </p:cNvSpPr>
          <p:nvPr>
            <p:ph type="subTitle" idx="6"/>
          </p:nvPr>
        </p:nvSpPr>
        <p:spPr>
          <a:xfrm>
            <a:off x="4672605" y="2100749"/>
            <a:ext cx="1477200" cy="1003200"/>
          </a:xfrm>
          <a:prstGeom prst="rect">
            <a:avLst/>
          </a:prstGeom>
        </p:spPr>
        <p:txBody>
          <a:bodyPr spcFirstLastPara="1" wrap="square" lIns="91425" tIns="91425" rIns="91425" bIns="91425" anchor="t" anchorCtr="0">
            <a:noAutofit/>
          </a:bodyPr>
          <a:lstStyle/>
          <a:p>
            <a:pPr marL="0" lvl="0" indent="0"/>
            <a:r>
              <a:rPr lang="es-MX"/>
              <a:t>El sistema debe ser operativo y accesible al usuario cuando este lo requiera </a:t>
            </a:r>
            <a:endParaRPr/>
          </a:p>
        </p:txBody>
      </p:sp>
      <p:sp>
        <p:nvSpPr>
          <p:cNvPr id="328" name="Google Shape;328;p40"/>
          <p:cNvSpPr txBox="1">
            <a:spLocks noGrp="1"/>
          </p:cNvSpPr>
          <p:nvPr>
            <p:ph type="ctrTitle" idx="7"/>
          </p:nvPr>
        </p:nvSpPr>
        <p:spPr>
          <a:xfrm>
            <a:off x="2472677" y="3481282"/>
            <a:ext cx="1780500" cy="427500"/>
          </a:xfrm>
          <a:prstGeom prst="rect">
            <a:avLst/>
          </a:prstGeom>
        </p:spPr>
        <p:txBody>
          <a:bodyPr spcFirstLastPara="1" wrap="square" lIns="91425" tIns="91425" rIns="91425" bIns="91425" anchor="b" anchorCtr="0">
            <a:noAutofit/>
          </a:bodyPr>
          <a:lstStyle/>
          <a:p>
            <a:pPr lvl="0"/>
            <a:r>
              <a:rPr lang="es-ES"/>
              <a:t>SEGURIDAD</a:t>
            </a:r>
            <a:endParaRPr/>
          </a:p>
        </p:txBody>
      </p:sp>
      <p:sp>
        <p:nvSpPr>
          <p:cNvPr id="329" name="Google Shape;329;p40"/>
          <p:cNvSpPr txBox="1">
            <a:spLocks noGrp="1"/>
          </p:cNvSpPr>
          <p:nvPr>
            <p:ph type="subTitle" idx="8"/>
          </p:nvPr>
        </p:nvSpPr>
        <p:spPr>
          <a:xfrm>
            <a:off x="2624332" y="382162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a:buNone/>
            </a:pPr>
            <a:r>
              <a:rPr lang="es-MX"/>
              <a:t>Implementación de JWT</a:t>
            </a:r>
          </a:p>
          <a:p>
            <a:pPr marL="0" lvl="0" indent="0" algn="ctr" rtl="0">
              <a:spcBef>
                <a:spcPts val="0"/>
              </a:spcBef>
              <a:spcAft>
                <a:spcPts val="0"/>
              </a:spcAft>
              <a:buClr>
                <a:srgbClr val="000000"/>
              </a:buClr>
              <a:buFont typeface="Arial"/>
              <a:buNone/>
            </a:pPr>
            <a:r>
              <a:rPr lang="es-MX"/>
              <a:t>Cifrado de Contraseñas</a:t>
            </a:r>
            <a:endParaRPr/>
          </a:p>
          <a:p>
            <a:pPr marL="0" lvl="0" indent="0" algn="ctr" rtl="0">
              <a:spcBef>
                <a:spcPts val="0"/>
              </a:spcBef>
              <a:spcAft>
                <a:spcPts val="0"/>
              </a:spcAft>
              <a:buNone/>
            </a:pPr>
            <a:endParaRPr/>
          </a:p>
        </p:txBody>
      </p:sp>
      <p:sp>
        <p:nvSpPr>
          <p:cNvPr id="330" name="Google Shape;330;p40"/>
          <p:cNvSpPr txBox="1">
            <a:spLocks noGrp="1"/>
          </p:cNvSpPr>
          <p:nvPr>
            <p:ph type="ctrTitle" idx="9"/>
          </p:nvPr>
        </p:nvSpPr>
        <p:spPr>
          <a:xfrm>
            <a:off x="4642479" y="3481282"/>
            <a:ext cx="1780500" cy="427500"/>
          </a:xfrm>
          <a:prstGeom prst="rect">
            <a:avLst/>
          </a:prstGeom>
        </p:spPr>
        <p:txBody>
          <a:bodyPr spcFirstLastPara="1" wrap="square" lIns="91425" tIns="91425" rIns="91425" bIns="91425" anchor="b" anchorCtr="0">
            <a:noAutofit/>
          </a:bodyPr>
          <a:lstStyle/>
          <a:p>
            <a:pPr lvl="0"/>
            <a:r>
              <a:rPr lang="es-ES"/>
              <a:t>MANTENIBILIDAD</a:t>
            </a:r>
            <a:endParaRPr/>
          </a:p>
        </p:txBody>
      </p:sp>
      <p:sp>
        <p:nvSpPr>
          <p:cNvPr id="331" name="Google Shape;331;p40"/>
          <p:cNvSpPr txBox="1">
            <a:spLocks noGrp="1"/>
          </p:cNvSpPr>
          <p:nvPr>
            <p:ph type="subTitle" idx="13"/>
          </p:nvPr>
        </p:nvSpPr>
        <p:spPr>
          <a:xfrm>
            <a:off x="4644115" y="3821621"/>
            <a:ext cx="1787412" cy="1003200"/>
          </a:xfrm>
          <a:prstGeom prst="rect">
            <a:avLst/>
          </a:prstGeom>
        </p:spPr>
        <p:txBody>
          <a:bodyPr spcFirstLastPara="1" wrap="square" lIns="91425" tIns="91425" rIns="91425" bIns="91425" anchor="t" anchorCtr="0">
            <a:noAutofit/>
          </a:bodyPr>
          <a:lstStyle/>
          <a:p>
            <a:pPr marL="0" lvl="0" indent="0"/>
            <a:r>
              <a:rPr lang="es-MX"/>
              <a:t>El aplicativo estará dividido en componentes su modificación. </a:t>
            </a:r>
            <a:endParaRPr/>
          </a:p>
        </p:txBody>
      </p:sp>
      <p:sp>
        <p:nvSpPr>
          <p:cNvPr id="332" name="Google Shape;332;p40"/>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lvl="0"/>
            <a:r>
              <a:rPr lang="es-ES"/>
              <a:t>REDUNDANCIA O INCONSISTENCIA</a:t>
            </a:r>
            <a:r>
              <a:rPr lang="es-ES" b="0"/>
              <a:t> </a:t>
            </a:r>
            <a:endParaRPr/>
          </a:p>
        </p:txBody>
      </p:sp>
      <p:sp>
        <p:nvSpPr>
          <p:cNvPr id="333" name="Google Shape;333;p40"/>
          <p:cNvSpPr txBox="1">
            <a:spLocks noGrp="1"/>
          </p:cNvSpPr>
          <p:nvPr>
            <p:ph type="subTitle" idx="15"/>
          </p:nvPr>
        </p:nvSpPr>
        <p:spPr>
          <a:xfrm>
            <a:off x="6972374" y="3890201"/>
            <a:ext cx="1770274" cy="1003200"/>
          </a:xfrm>
          <a:prstGeom prst="rect">
            <a:avLst/>
          </a:prstGeom>
        </p:spPr>
        <p:txBody>
          <a:bodyPr spcFirstLastPara="1" wrap="square" lIns="91425" tIns="91425" rIns="91425" bIns="91425" anchor="t" anchorCtr="0">
            <a:noAutofit/>
          </a:bodyPr>
          <a:lstStyle/>
          <a:p>
            <a:pPr marL="0" lvl="0" indent="0"/>
            <a:r>
              <a:rPr lang="es-MX"/>
              <a:t>El sistema debe  evitar la duplicidad de datos.  </a:t>
            </a:r>
            <a:endParaRPr/>
          </a:p>
        </p:txBody>
      </p:sp>
      <p:cxnSp>
        <p:nvCxnSpPr>
          <p:cNvPr id="334" name="Google Shape;334;p40"/>
          <p:cNvCxnSpPr/>
          <p:nvPr/>
        </p:nvCxnSpPr>
        <p:spPr>
          <a:xfrm rot="10800000">
            <a:off x="-49600" y="1722725"/>
            <a:ext cx="5334600" cy="0"/>
          </a:xfrm>
          <a:prstGeom prst="straightConnector1">
            <a:avLst/>
          </a:prstGeom>
          <a:noFill/>
          <a:ln w="9525" cap="flat" cmpd="sng">
            <a:solidFill>
              <a:schemeClr val="dk1"/>
            </a:solidFill>
            <a:prstDash val="solid"/>
            <a:round/>
            <a:headEnd type="none" w="med" len="med"/>
            <a:tailEnd type="none" w="med" len="med"/>
          </a:ln>
        </p:spPr>
      </p:cxnSp>
      <p:cxnSp>
        <p:nvCxnSpPr>
          <p:cNvPr id="335" name="Google Shape;335;p40"/>
          <p:cNvCxnSpPr/>
          <p:nvPr/>
        </p:nvCxnSpPr>
        <p:spPr>
          <a:xfrm rot="10800000">
            <a:off x="3886250" y="3461525"/>
            <a:ext cx="5293800" cy="0"/>
          </a:xfrm>
          <a:prstGeom prst="straightConnector1">
            <a:avLst/>
          </a:prstGeom>
          <a:noFill/>
          <a:ln w="9525" cap="flat" cmpd="sng">
            <a:solidFill>
              <a:schemeClr val="dk1"/>
            </a:solidFill>
            <a:prstDash val="solid"/>
            <a:round/>
            <a:headEnd type="none" w="med" len="med"/>
            <a:tailEnd type="none" w="med" len="med"/>
          </a:ln>
        </p:spPr>
      </p:cxnSp>
      <p:grpSp>
        <p:nvGrpSpPr>
          <p:cNvPr id="340" name="Google Shape;340;p40"/>
          <p:cNvGrpSpPr/>
          <p:nvPr/>
        </p:nvGrpSpPr>
        <p:grpSpPr>
          <a:xfrm>
            <a:off x="1189260" y="1308215"/>
            <a:ext cx="330936" cy="330743"/>
            <a:chOff x="-49764975" y="3183375"/>
            <a:chExt cx="299300" cy="299125"/>
          </a:xfrm>
        </p:grpSpPr>
        <p:sp>
          <p:nvSpPr>
            <p:cNvPr id="341" name="Google Shape;341;p4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4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4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4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4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4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4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4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 name="Google Shape;349;p4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1" name="Google Shape;387;p42"/>
          <p:cNvSpPr txBox="1">
            <a:spLocks/>
          </p:cNvSpPr>
          <p:nvPr/>
        </p:nvSpPr>
        <p:spPr>
          <a:xfrm>
            <a:off x="1961039" y="230930"/>
            <a:ext cx="5214300" cy="645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Exo 2"/>
              <a:buNone/>
              <a:tabLst/>
              <a:defRPr/>
            </a:pPr>
            <a:r>
              <a:rPr kumimoji="0" lang="es-CO" sz="2400" b="1" i="0" u="none" strike="noStrike" kern="0" cap="none" spc="0" normalizeH="0" baseline="0" noProof="0">
                <a:ln>
                  <a:noFill/>
                </a:ln>
                <a:solidFill>
                  <a:srgbClr val="FFFFFF"/>
                </a:solidFill>
                <a:effectLst/>
                <a:uLnTx/>
                <a:uFillTx/>
                <a:latin typeface="Exo 2"/>
                <a:sym typeface="Exo 2"/>
              </a:rPr>
              <a:t>REQUISITOS NO FUNCIONALES</a:t>
            </a:r>
          </a:p>
        </p:txBody>
      </p:sp>
      <p:grpSp>
        <p:nvGrpSpPr>
          <p:cNvPr id="50" name="Google Shape;4519;p59"/>
          <p:cNvGrpSpPr/>
          <p:nvPr/>
        </p:nvGrpSpPr>
        <p:grpSpPr>
          <a:xfrm>
            <a:off x="5284668" y="1289541"/>
            <a:ext cx="351155" cy="346092"/>
            <a:chOff x="-64774725" y="1916550"/>
            <a:chExt cx="319000" cy="314400"/>
          </a:xfrm>
          <a:solidFill>
            <a:schemeClr val="bg2">
              <a:lumMod val="40000"/>
              <a:lumOff val="60000"/>
            </a:schemeClr>
          </a:solidFill>
        </p:grpSpPr>
        <p:sp>
          <p:nvSpPr>
            <p:cNvPr id="52" name="Google Shape;4520;p59"/>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4521;p59"/>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4" name="Google Shape;5711;p61"/>
          <p:cNvGrpSpPr/>
          <p:nvPr/>
        </p:nvGrpSpPr>
        <p:grpSpPr>
          <a:xfrm>
            <a:off x="3195228" y="3099466"/>
            <a:ext cx="330964" cy="330079"/>
            <a:chOff x="-46779100" y="3938500"/>
            <a:chExt cx="299325" cy="298525"/>
          </a:xfrm>
          <a:solidFill>
            <a:schemeClr val="bg2">
              <a:lumMod val="40000"/>
              <a:lumOff val="60000"/>
            </a:schemeClr>
          </a:solidFill>
        </p:grpSpPr>
        <p:sp>
          <p:nvSpPr>
            <p:cNvPr id="55" name="Google Shape;5712;p6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5713;p6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0" name="Google Shape;3992;p58"/>
          <p:cNvGrpSpPr/>
          <p:nvPr/>
        </p:nvGrpSpPr>
        <p:grpSpPr>
          <a:xfrm>
            <a:off x="3267616" y="1308215"/>
            <a:ext cx="393921" cy="298157"/>
            <a:chOff x="4456875" y="2635825"/>
            <a:chExt cx="481825" cy="451700"/>
          </a:xfrm>
          <a:solidFill>
            <a:schemeClr val="bg2">
              <a:lumMod val="40000"/>
              <a:lumOff val="60000"/>
            </a:schemeClr>
          </a:solidFill>
        </p:grpSpPr>
        <p:sp>
          <p:nvSpPr>
            <p:cNvPr id="61" name="Google Shape;3993;p5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2" name="Google Shape;3994;p5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3" name="Google Shape;3995;p5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4" name="Google Shape;3996;p5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5" name="Google Shape;3997;p5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6" name="Google Shape;3998;p5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grpSp>
        <p:nvGrpSpPr>
          <p:cNvPr id="67" name="Google Shape;6690;p63"/>
          <p:cNvGrpSpPr/>
          <p:nvPr/>
        </p:nvGrpSpPr>
        <p:grpSpPr>
          <a:xfrm>
            <a:off x="5365269" y="3073734"/>
            <a:ext cx="334919" cy="336495"/>
            <a:chOff x="-34405525" y="3558075"/>
            <a:chExt cx="292225" cy="293600"/>
          </a:xfrm>
          <a:solidFill>
            <a:schemeClr val="bg2">
              <a:lumMod val="40000"/>
              <a:lumOff val="60000"/>
            </a:schemeClr>
          </a:solidFill>
        </p:grpSpPr>
        <p:sp>
          <p:nvSpPr>
            <p:cNvPr id="68" name="Google Shape;6691;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6692;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6693;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1" name="Google Shape;8351;p67"/>
          <p:cNvGrpSpPr/>
          <p:nvPr/>
        </p:nvGrpSpPr>
        <p:grpSpPr>
          <a:xfrm>
            <a:off x="7718971" y="3076541"/>
            <a:ext cx="302399" cy="303151"/>
            <a:chOff x="-3771675" y="3971775"/>
            <a:chExt cx="291300" cy="292025"/>
          </a:xfrm>
          <a:solidFill>
            <a:schemeClr val="bg2">
              <a:lumMod val="40000"/>
              <a:lumOff val="60000"/>
            </a:schemeClr>
          </a:solidFill>
        </p:grpSpPr>
        <p:sp>
          <p:nvSpPr>
            <p:cNvPr id="72" name="Google Shape;8352;p6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353;p6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354;p6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355;p6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356;p6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0" name="Google Shape;4154;p58"/>
          <p:cNvGrpSpPr/>
          <p:nvPr/>
        </p:nvGrpSpPr>
        <p:grpSpPr>
          <a:xfrm>
            <a:off x="5053970" y="1459922"/>
            <a:ext cx="230698" cy="230698"/>
            <a:chOff x="1492675" y="4992125"/>
            <a:chExt cx="481825" cy="481825"/>
          </a:xfrm>
          <a:solidFill>
            <a:schemeClr val="bg2">
              <a:lumMod val="40000"/>
              <a:lumOff val="60000"/>
            </a:schemeClr>
          </a:solidFill>
        </p:grpSpPr>
        <p:sp>
          <p:nvSpPr>
            <p:cNvPr id="81" name="Google Shape;4155;p5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82" name="Google Shape;4156;p5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spTree>
    <p:extLst>
      <p:ext uri="{BB962C8B-B14F-4D97-AF65-F5344CB8AC3E}">
        <p14:creationId xmlns:p14="http://schemas.microsoft.com/office/powerpoint/2010/main" val="247894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COSTOS</a:t>
            </a:r>
            <a:endParaRPr/>
          </a:p>
        </p:txBody>
      </p:sp>
      <p:sp>
        <p:nvSpPr>
          <p:cNvPr id="314" name="Google Shape;314;p39"/>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cxnSp>
        <p:nvCxnSpPr>
          <p:cNvPr id="315" name="Google Shape;315;p39"/>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316" name="Google Shape;316;p39"/>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CO"/>
              <a:t>Relación de costos asociados a la gerencia, desarrollo y sostenimiento del proyecto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22939" y="-662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COSTOS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4833116" y="1992666"/>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pSp>
        <p:nvGrpSpPr>
          <p:cNvPr id="10" name="Google Shape;8731;p68"/>
          <p:cNvGrpSpPr/>
          <p:nvPr/>
        </p:nvGrpSpPr>
        <p:grpSpPr>
          <a:xfrm>
            <a:off x="203165" y="4024434"/>
            <a:ext cx="758469" cy="915981"/>
            <a:chOff x="2404875" y="3592725"/>
            <a:chExt cx="298525" cy="293825"/>
          </a:xfrm>
        </p:grpSpPr>
        <p:sp>
          <p:nvSpPr>
            <p:cNvPr id="11" name="Google Shape;8732;p6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733;p6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34;p6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n 4">
            <a:extLst>
              <a:ext uri="{FF2B5EF4-FFF2-40B4-BE49-F238E27FC236}">
                <a16:creationId xmlns:a16="http://schemas.microsoft.com/office/drawing/2014/main" id="{B4A02735-F4A7-44DD-8837-597928A5ECC5}"/>
              </a:ext>
            </a:extLst>
          </p:cNvPr>
          <p:cNvPicPr>
            <a:picLocks noChangeAspect="1"/>
          </p:cNvPicPr>
          <p:nvPr/>
        </p:nvPicPr>
        <p:blipFill>
          <a:blip r:embed="rId3"/>
          <a:stretch>
            <a:fillRect/>
          </a:stretch>
        </p:blipFill>
        <p:spPr>
          <a:xfrm>
            <a:off x="1605559" y="1773437"/>
            <a:ext cx="3432571" cy="1927026"/>
          </a:xfrm>
          <a:prstGeom prst="rect">
            <a:avLst/>
          </a:prstGeom>
        </p:spPr>
      </p:pic>
      <p:sp>
        <p:nvSpPr>
          <p:cNvPr id="5" name="Google Shape;387;p42">
            <a:extLst>
              <a:ext uri="{FF2B5EF4-FFF2-40B4-BE49-F238E27FC236}">
                <a16:creationId xmlns:a16="http://schemas.microsoft.com/office/drawing/2014/main" id="{7CC9A16A-F916-4383-A9B6-2A4E3C9E7F8B}"/>
              </a:ext>
            </a:extLst>
          </p:cNvPr>
          <p:cNvSpPr txBox="1">
            <a:spLocks/>
          </p:cNvSpPr>
          <p:nvPr/>
        </p:nvSpPr>
        <p:spPr>
          <a:xfrm>
            <a:off x="3682683" y="1479181"/>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r>
              <a:rPr lang="es-MX"/>
              <a:t>Costo x hora</a:t>
            </a:r>
          </a:p>
        </p:txBody>
      </p:sp>
      <p:sp>
        <p:nvSpPr>
          <p:cNvPr id="6" name="Google Shape;387;p42">
            <a:extLst>
              <a:ext uri="{FF2B5EF4-FFF2-40B4-BE49-F238E27FC236}">
                <a16:creationId xmlns:a16="http://schemas.microsoft.com/office/drawing/2014/main" id="{0287ADA0-4E2C-4458-89DE-1DB27536130F}"/>
              </a:ext>
            </a:extLst>
          </p:cNvPr>
          <p:cNvSpPr txBox="1">
            <a:spLocks/>
          </p:cNvSpPr>
          <p:nvPr/>
        </p:nvSpPr>
        <p:spPr>
          <a:xfrm>
            <a:off x="5165010" y="2095330"/>
            <a:ext cx="323191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lgn="l"/>
            <a:r>
              <a:rPr lang="es-MX" sz="1000" b="0"/>
              <a:t>Definición de costos por cada uno de los perfiles definidos para su rol principal, dejando claro que se realiza un cambio de roles dentro del ejercicio académico</a:t>
            </a:r>
          </a:p>
        </p:txBody>
      </p:sp>
    </p:spTree>
    <p:extLst>
      <p:ext uri="{BB962C8B-B14F-4D97-AF65-F5344CB8AC3E}">
        <p14:creationId xmlns:p14="http://schemas.microsoft.com/office/powerpoint/2010/main" val="4250813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22939" y="-662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COSTOS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2" name="Tabla 1"/>
          <p:cNvGraphicFramePr>
            <a:graphicFrameLocks noGrp="1"/>
          </p:cNvGraphicFramePr>
          <p:nvPr>
            <p:extLst>
              <p:ext uri="{D42A27DB-BD31-4B8C-83A1-F6EECF244321}">
                <p14:modId xmlns:p14="http://schemas.microsoft.com/office/powerpoint/2010/main" val="2498986959"/>
              </p:ext>
            </p:extLst>
          </p:nvPr>
        </p:nvGraphicFramePr>
        <p:xfrm>
          <a:off x="1430534" y="441626"/>
          <a:ext cx="6717032" cy="4604132"/>
        </p:xfrm>
        <a:graphic>
          <a:graphicData uri="http://schemas.openxmlformats.org/drawingml/2006/table">
            <a:tbl>
              <a:tblPr/>
              <a:tblGrid>
                <a:gridCol w="1859281">
                  <a:extLst>
                    <a:ext uri="{9D8B030D-6E8A-4147-A177-3AD203B41FA5}">
                      <a16:colId xmlns:a16="http://schemas.microsoft.com/office/drawing/2014/main" val="1728723869"/>
                    </a:ext>
                  </a:extLst>
                </a:gridCol>
                <a:gridCol w="1207771">
                  <a:extLst>
                    <a:ext uri="{9D8B030D-6E8A-4147-A177-3AD203B41FA5}">
                      <a16:colId xmlns:a16="http://schemas.microsoft.com/office/drawing/2014/main" val="684634602"/>
                    </a:ext>
                  </a:extLst>
                </a:gridCol>
                <a:gridCol w="1120140">
                  <a:extLst>
                    <a:ext uri="{9D8B030D-6E8A-4147-A177-3AD203B41FA5}">
                      <a16:colId xmlns:a16="http://schemas.microsoft.com/office/drawing/2014/main" val="1384049136"/>
                    </a:ext>
                  </a:extLst>
                </a:gridCol>
                <a:gridCol w="1150620">
                  <a:extLst>
                    <a:ext uri="{9D8B030D-6E8A-4147-A177-3AD203B41FA5}">
                      <a16:colId xmlns:a16="http://schemas.microsoft.com/office/drawing/2014/main" val="1022036298"/>
                    </a:ext>
                  </a:extLst>
                </a:gridCol>
                <a:gridCol w="1379220">
                  <a:extLst>
                    <a:ext uri="{9D8B030D-6E8A-4147-A177-3AD203B41FA5}">
                      <a16:colId xmlns:a16="http://schemas.microsoft.com/office/drawing/2014/main" val="3029182537"/>
                    </a:ext>
                  </a:extLst>
                </a:gridCol>
              </a:tblGrid>
              <a:tr h="164134">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s-CO" sz="1100" b="1" i="0" u="none" strike="noStrike">
                          <a:solidFill>
                            <a:srgbClr val="000000"/>
                          </a:solidFill>
                          <a:effectLst/>
                          <a:latin typeface="Calibri" panose="020F0502020204030204" pitchFamily="34" charset="0"/>
                        </a:rPr>
                        <a:t>Tarifa Hora</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s-CO" sz="1100" b="1" i="0" u="none" strike="noStrike">
                          <a:solidFill>
                            <a:srgbClr val="000000"/>
                          </a:solidFill>
                          <a:effectLst/>
                          <a:latin typeface="Calibri" panose="020F0502020204030204" pitchFamily="34" charset="0"/>
                        </a:rPr>
                        <a:t>Cantidad Horas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s-CO" sz="1100" b="1" i="0" u="none" strike="noStrike">
                          <a:solidFill>
                            <a:srgbClr val="000000"/>
                          </a:solidFill>
                          <a:effectLst/>
                          <a:latin typeface="Calibri" panose="020F0502020204030204" pitchFamily="34" charset="0"/>
                        </a:rPr>
                        <a:t>SubTotal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s-CO" sz="1100" b="1" i="0" u="none" strike="noStrike">
                          <a:solidFill>
                            <a:srgbClr val="000000"/>
                          </a:solidFill>
                          <a:effectLst/>
                          <a:latin typeface="Calibri" panose="020F0502020204030204" pitchFamily="34" charset="0"/>
                        </a:rPr>
                        <a:t>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02342321"/>
                  </a:ext>
                </a:extLst>
              </a:tr>
              <a:tr h="164134">
                <a:tc>
                  <a:txBody>
                    <a:bodyPr/>
                    <a:lstStyle/>
                    <a:p>
                      <a:pPr algn="l" fontAlgn="b"/>
                      <a:r>
                        <a:rPr lang="es-CO" sz="1100" b="1" i="0" u="none" strike="noStrike">
                          <a:solidFill>
                            <a:srgbClr val="000000"/>
                          </a:solidFill>
                          <a:effectLst/>
                          <a:latin typeface="Calibri" panose="020F0502020204030204" pitchFamily="34" charset="0"/>
                        </a:rPr>
                        <a:t>ÉPICAS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794065950"/>
                  </a:ext>
                </a:extLst>
              </a:tr>
              <a:tr h="151941">
                <a:tc>
                  <a:txBody>
                    <a:bodyPr/>
                    <a:lstStyle/>
                    <a:p>
                      <a:pPr algn="l" fontAlgn="b"/>
                      <a:r>
                        <a:rPr lang="es-CO" sz="1100" b="1" i="0" u="none" strike="noStrike">
                          <a:solidFill>
                            <a:srgbClr val="FFFFFF"/>
                          </a:solidFill>
                          <a:effectLst/>
                          <a:latin typeface="Calibri" panose="020F0502020204030204" pitchFamily="34" charset="0"/>
                        </a:rPr>
                        <a:t>1. Registro de usuarios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36</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$760,000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1504097422"/>
                  </a:ext>
                </a:extLst>
              </a:tr>
              <a:tr h="151941">
                <a:tc>
                  <a:txBody>
                    <a:bodyPr/>
                    <a:lstStyle/>
                    <a:p>
                      <a:pPr algn="l" fontAlgn="b"/>
                      <a:r>
                        <a:rPr lang="es-CO" sz="1100" b="1" i="0" u="none" strike="noStrike">
                          <a:solidFill>
                            <a:srgbClr val="FFFFFF"/>
                          </a:solidFill>
                          <a:effectLst/>
                          <a:latin typeface="Calibri" panose="020F0502020204030204" pitchFamily="34" charset="0"/>
                        </a:rPr>
                        <a:t>2. Autenticación de usuarios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8</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$170,625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440883065"/>
                  </a:ext>
                </a:extLst>
              </a:tr>
              <a:tr h="151941">
                <a:tc>
                  <a:txBody>
                    <a:bodyPr/>
                    <a:lstStyle/>
                    <a:p>
                      <a:pPr algn="l" fontAlgn="b"/>
                      <a:r>
                        <a:rPr lang="es-CO" sz="1100" b="1" i="0" u="none" strike="noStrike">
                          <a:solidFill>
                            <a:srgbClr val="FFFFFF"/>
                          </a:solidFill>
                          <a:effectLst/>
                          <a:latin typeface="Calibri" panose="020F0502020204030204" pitchFamily="34" charset="0"/>
                        </a:rPr>
                        <a:t>3. Lugares de atención</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42</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$893,750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06772136"/>
                  </a:ext>
                </a:extLst>
              </a:tr>
              <a:tr h="151941">
                <a:tc>
                  <a:txBody>
                    <a:bodyPr/>
                    <a:lstStyle/>
                    <a:p>
                      <a:pPr algn="l" fontAlgn="b"/>
                      <a:r>
                        <a:rPr lang="es-CO" sz="1100" b="1" i="0" u="none" strike="noStrike">
                          <a:solidFill>
                            <a:srgbClr val="FFFFFF"/>
                          </a:solidFill>
                          <a:effectLst/>
                          <a:latin typeface="Calibri" panose="020F0502020204030204" pitchFamily="34" charset="0"/>
                        </a:rPr>
                        <a:t>4. EPS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32</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$726,250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283359951"/>
                  </a:ext>
                </a:extLst>
              </a:tr>
              <a:tr h="151941">
                <a:tc>
                  <a:txBody>
                    <a:bodyPr/>
                    <a:lstStyle/>
                    <a:p>
                      <a:pPr algn="l" fontAlgn="b"/>
                      <a:r>
                        <a:rPr lang="es-CO" sz="1100" b="1" i="0" u="none" strike="noStrike">
                          <a:solidFill>
                            <a:srgbClr val="FFFFFF"/>
                          </a:solidFill>
                          <a:effectLst/>
                          <a:latin typeface="Calibri" panose="020F0502020204030204" pitchFamily="34" charset="0"/>
                        </a:rPr>
                        <a:t>5.Ubicación de usuario</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9</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$173,125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2738098982"/>
                  </a:ext>
                </a:extLst>
              </a:tr>
              <a:tr h="151941">
                <a:tc>
                  <a:txBody>
                    <a:bodyPr/>
                    <a:lstStyle/>
                    <a:p>
                      <a:pPr algn="l" fontAlgn="b"/>
                      <a:r>
                        <a:rPr lang="es-CO" sz="1100" b="1" i="0" u="none" strike="noStrike">
                          <a:solidFill>
                            <a:srgbClr val="FFFFFF"/>
                          </a:solidFill>
                          <a:effectLst/>
                          <a:latin typeface="Calibri" panose="020F0502020204030204" pitchFamily="34" charset="0"/>
                        </a:rPr>
                        <a:t>6. Disponibilidad de atención</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42</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$870,000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1405999539"/>
                  </a:ext>
                </a:extLst>
              </a:tr>
              <a:tr h="151941">
                <a:tc>
                  <a:txBody>
                    <a:bodyPr/>
                    <a:lstStyle/>
                    <a:p>
                      <a:pPr algn="l" fontAlgn="b"/>
                      <a:r>
                        <a:rPr lang="es-CO" sz="1100" b="1" i="0" u="none" strike="noStrike">
                          <a:solidFill>
                            <a:srgbClr val="FFFFFF"/>
                          </a:solidFill>
                          <a:effectLst/>
                          <a:latin typeface="Calibri" panose="020F0502020204030204" pitchFamily="34" charset="0"/>
                        </a:rPr>
                        <a:t>7. Reportes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40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$895,000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282491969"/>
                  </a:ext>
                </a:extLst>
              </a:tr>
              <a:tr h="151941">
                <a:tc>
                  <a:txBody>
                    <a:bodyPr/>
                    <a:lstStyle/>
                    <a:p>
                      <a:pPr algn="l" fontAlgn="b"/>
                      <a:r>
                        <a:rPr lang="es-CO" sz="1100" b="1" i="0" u="none" strike="noStrike">
                          <a:solidFill>
                            <a:srgbClr val="FFFFFF"/>
                          </a:solidFill>
                          <a:effectLst/>
                          <a:latin typeface="Calibri" panose="020F0502020204030204" pitchFamily="34" charset="0"/>
                        </a:rPr>
                        <a:t>8. Especialidades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37</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$788,750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2847616879"/>
                  </a:ext>
                </a:extLst>
              </a:tr>
              <a:tr h="151941">
                <a:tc>
                  <a:txBody>
                    <a:bodyPr/>
                    <a:lstStyle/>
                    <a:p>
                      <a:pPr algn="l" fontAlgn="b"/>
                      <a:r>
                        <a:rPr lang="es-CO" sz="1100" b="1" i="0" u="none" strike="noStrike">
                          <a:solidFill>
                            <a:srgbClr val="FFFFFF"/>
                          </a:solidFill>
                          <a:effectLst/>
                          <a:latin typeface="Calibri" panose="020F0502020204030204" pitchFamily="34" charset="0"/>
                        </a:rPr>
                        <a:t>9. Postmortem</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$472,500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404643406"/>
                  </a:ext>
                </a:extLst>
              </a:tr>
              <a:tr h="151941">
                <a:tc>
                  <a:txBody>
                    <a:bodyPr/>
                    <a:lstStyle/>
                    <a:p>
                      <a:pPr algn="l" fontAlgn="b"/>
                      <a:r>
                        <a:rPr lang="es-CO" sz="1100" b="1" i="0" u="none" strike="noStrike">
                          <a:solidFill>
                            <a:srgbClr val="FFFFFF"/>
                          </a:solidFill>
                          <a:effectLst/>
                          <a:latin typeface="Calibri" panose="020F0502020204030204" pitchFamily="34" charset="0"/>
                        </a:rPr>
                        <a:t>6. Reservas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$3,617,143</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$1,100,000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74805288"/>
                  </a:ext>
                </a:extLst>
              </a:tr>
              <a:tr h="151941">
                <a:tc>
                  <a:txBody>
                    <a:bodyPr/>
                    <a:lstStyle/>
                    <a:p>
                      <a:pPr algn="l"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s-CO" sz="1100" b="1" i="0" u="none" strike="noStrike">
                          <a:solidFill>
                            <a:srgbClr val="000000"/>
                          </a:solidFill>
                          <a:effectLst/>
                          <a:latin typeface="Calibri" panose="020F0502020204030204" pitchFamily="34" charset="0"/>
                        </a:rPr>
                        <a:t>Tarifa Mes</a:t>
                      </a:r>
                    </a:p>
                  </a:txBody>
                  <a:tcPr marL="3842" marR="3842" marT="3842" marB="18442"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s-CO" sz="1100" b="1" i="0" u="none" strike="noStrike">
                          <a:solidFill>
                            <a:srgbClr val="000000"/>
                          </a:solidFill>
                          <a:effectLst/>
                          <a:latin typeface="Calibri" panose="020F0502020204030204" pitchFamily="34" charset="0"/>
                        </a:rPr>
                        <a:t>Cantidad</a:t>
                      </a:r>
                    </a:p>
                  </a:txBody>
                  <a:tcPr marL="3842" marR="3842" marT="3842" marB="18442"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s-CO" sz="1100" b="1" i="0" u="none" strike="noStrike">
                          <a:solidFill>
                            <a:srgbClr val="000000"/>
                          </a:solidFill>
                          <a:effectLst/>
                          <a:latin typeface="Calibri" panose="020F0502020204030204" pitchFamily="34" charset="0"/>
                        </a:rPr>
                        <a:t>SubTotal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s-CO" sz="1100" b="1" i="0" u="none" strike="noStrike">
                          <a:solidFill>
                            <a:srgbClr val="000000"/>
                          </a:solidFill>
                          <a:effectLst/>
                          <a:latin typeface="Calibri" panose="020F0502020204030204" pitchFamily="34" charset="0"/>
                        </a:rPr>
                        <a:t>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140063078"/>
                  </a:ext>
                </a:extLst>
              </a:tr>
              <a:tr h="151941">
                <a:tc>
                  <a:txBody>
                    <a:bodyPr/>
                    <a:lstStyle/>
                    <a:p>
                      <a:pPr algn="l" fontAlgn="b"/>
                      <a:r>
                        <a:rPr lang="es-CO" sz="1100" b="1" i="0" u="none" strike="noStrike">
                          <a:solidFill>
                            <a:srgbClr val="FFFFFF"/>
                          </a:solidFill>
                          <a:effectLst/>
                          <a:latin typeface="Calibri" panose="020F0502020204030204" pitchFamily="34" charset="0"/>
                        </a:rPr>
                        <a:t>Costos directos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1" i="0" u="none" strike="noStrike">
                          <a:solidFill>
                            <a:srgbClr val="FFFFFF"/>
                          </a:solidFill>
                          <a:effectLst/>
                          <a:latin typeface="Calibri" panose="020F0502020204030204" pitchFamily="34" charset="0"/>
                        </a:rPr>
                        <a:t>$30,248,300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510454412"/>
                  </a:ext>
                </a:extLst>
              </a:tr>
              <a:tr h="151941">
                <a:tc>
                  <a:txBody>
                    <a:bodyPr/>
                    <a:lstStyle/>
                    <a:p>
                      <a:pPr algn="l" fontAlgn="b"/>
                      <a:r>
                        <a:rPr lang="es-CO" sz="1100" b="0" i="0" u="none" strike="noStrike">
                          <a:solidFill>
                            <a:srgbClr val="000000"/>
                          </a:solidFill>
                          <a:effectLst/>
                          <a:latin typeface="Calibri" panose="020F0502020204030204" pitchFamily="34" charset="0"/>
                        </a:rPr>
                        <a:t>Servicios Cloud AWS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$7,600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8</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$60,800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3107554"/>
                  </a:ext>
                </a:extLst>
              </a:tr>
              <a:tr h="151941">
                <a:tc>
                  <a:txBody>
                    <a:bodyPr/>
                    <a:lstStyle/>
                    <a:p>
                      <a:pPr algn="l" fontAlgn="b"/>
                      <a:r>
                        <a:rPr lang="es-CO" sz="1100" b="0" i="0" u="none" strike="noStrike">
                          <a:solidFill>
                            <a:srgbClr val="000000"/>
                          </a:solidFill>
                          <a:effectLst/>
                          <a:latin typeface="Calibri" panose="020F0502020204030204" pitchFamily="34" charset="0"/>
                        </a:rPr>
                        <a:t>Licencia Antivirus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$12,500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$187,500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22158549"/>
                  </a:ext>
                </a:extLst>
              </a:tr>
              <a:tr h="151941">
                <a:tc>
                  <a:txBody>
                    <a:bodyPr/>
                    <a:lstStyle/>
                    <a:p>
                      <a:pPr algn="l" fontAlgn="b"/>
                      <a:r>
                        <a:rPr lang="es-CO" sz="1100" b="0" i="0" u="none" strike="noStrike">
                          <a:solidFill>
                            <a:srgbClr val="000000"/>
                          </a:solidFill>
                          <a:effectLst/>
                          <a:latin typeface="Calibri" panose="020F0502020204030204" pitchFamily="34" charset="0"/>
                        </a:rPr>
                        <a:t>Computador </a:t>
                      </a:r>
                      <a:r>
                        <a:rPr lang="es-CO" sz="1100" b="0" i="0" u="none" strike="noStrike" err="1">
                          <a:solidFill>
                            <a:srgbClr val="000000"/>
                          </a:solidFill>
                          <a:effectLst/>
                          <a:latin typeface="Calibri" panose="020F0502020204030204" pitchFamily="34" charset="0"/>
                        </a:rPr>
                        <a:t>Portatil</a:t>
                      </a:r>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$2,000,000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$30,000,000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94423485"/>
                  </a:ext>
                </a:extLst>
              </a:tr>
              <a:tr h="188518">
                <a:tc>
                  <a:txBody>
                    <a:bodyPr/>
                    <a:lstStyle/>
                    <a:p>
                      <a:pPr algn="l"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1" i="0" u="none" strike="noStrike">
                          <a:solidFill>
                            <a:srgbClr val="000000"/>
                          </a:solidFill>
                          <a:effectLst/>
                          <a:latin typeface="Calibri" panose="020F0502020204030204" pitchFamily="34" charset="0"/>
                        </a:rPr>
                        <a:t>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B"/>
                    </a:solidFill>
                  </a:tcPr>
                </a:tc>
                <a:tc>
                  <a:txBody>
                    <a:bodyPr/>
                    <a:lstStyle/>
                    <a:p>
                      <a:pPr algn="ctr" fontAlgn="b"/>
                      <a:r>
                        <a:rPr lang="es-CO" sz="1100" b="1" i="0" u="none" strike="noStrike">
                          <a:solidFill>
                            <a:srgbClr val="000000"/>
                          </a:solidFill>
                          <a:effectLst/>
                          <a:latin typeface="Calibri" panose="020F0502020204030204" pitchFamily="34" charset="0"/>
                        </a:rPr>
                        <a:t>$34,371,425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B"/>
                    </a:solidFill>
                  </a:tcPr>
                </a:tc>
                <a:extLst>
                  <a:ext uri="{0D108BD9-81ED-4DB2-BD59-A6C34878D82A}">
                    <a16:rowId xmlns:a16="http://schemas.microsoft.com/office/drawing/2014/main" val="504828635"/>
                  </a:ext>
                </a:extLst>
              </a:tr>
              <a:tr h="151941">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extLst>
                  <a:ext uri="{0D108BD9-81ED-4DB2-BD59-A6C34878D82A}">
                    <a16:rowId xmlns:a16="http://schemas.microsoft.com/office/drawing/2014/main" val="3392019927"/>
                  </a:ext>
                </a:extLst>
              </a:tr>
              <a:tr h="151941">
                <a:tc>
                  <a:txBody>
                    <a:bodyPr/>
                    <a:lstStyle/>
                    <a:p>
                      <a:pPr algn="l" fontAlgn="b"/>
                      <a:r>
                        <a:rPr lang="es-CO" sz="1100" b="1" i="0" u="none" strike="noStrike">
                          <a:solidFill>
                            <a:srgbClr val="000000"/>
                          </a:solidFill>
                          <a:effectLst/>
                          <a:latin typeface="Calibri" panose="020F0502020204030204" pitchFamily="34" charset="0"/>
                        </a:rPr>
                        <a:t>2. Costos Indirectos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ctr" fontAlgn="b"/>
                      <a:r>
                        <a:rPr lang="es-CO" sz="1100" b="1" i="0" u="none" strike="noStrike">
                          <a:solidFill>
                            <a:srgbClr val="000000"/>
                          </a:solidFill>
                          <a:effectLst/>
                          <a:latin typeface="Calibri" panose="020F0502020204030204" pitchFamily="34" charset="0"/>
                        </a:rPr>
                        <a:t>$1,800,000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4200295985"/>
                  </a:ext>
                </a:extLst>
              </a:tr>
              <a:tr h="151941">
                <a:tc>
                  <a:txBody>
                    <a:bodyPr/>
                    <a:lstStyle/>
                    <a:p>
                      <a:pPr algn="l" fontAlgn="b"/>
                      <a:r>
                        <a:rPr lang="es-CO" sz="1100" b="0" i="0" u="none" strike="noStrike">
                          <a:solidFill>
                            <a:srgbClr val="000000"/>
                          </a:solidFill>
                          <a:effectLst/>
                          <a:latin typeface="Calibri" panose="020F0502020204030204" pitchFamily="34" charset="0"/>
                        </a:rPr>
                        <a:t>Internet</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$120,000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15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$1,800,000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31176679"/>
                  </a:ext>
                </a:extLst>
              </a:tr>
              <a:tr h="188518">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1" i="0" u="none" strike="noStrike">
                          <a:solidFill>
                            <a:srgbClr val="000000"/>
                          </a:solidFill>
                          <a:effectLst/>
                          <a:latin typeface="Calibri" panose="020F0502020204030204" pitchFamily="34" charset="0"/>
                        </a:rPr>
                        <a:t>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ctr" fontAlgn="b"/>
                      <a:r>
                        <a:rPr lang="es-CO" sz="1100" b="1" i="0" u="none" strike="noStrike">
                          <a:solidFill>
                            <a:srgbClr val="000000"/>
                          </a:solidFill>
                          <a:effectLst/>
                          <a:latin typeface="Calibri" panose="020F0502020204030204" pitchFamily="34" charset="0"/>
                        </a:rPr>
                        <a:t>$1,800,000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2299794622"/>
                  </a:ext>
                </a:extLst>
              </a:tr>
              <a:tr h="212902">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s-CO" sz="1100" b="1" i="0" u="none" strike="noStrike">
                          <a:solidFill>
                            <a:srgbClr val="000000"/>
                          </a:solidFill>
                          <a:effectLst/>
                          <a:latin typeface="Calibri" panose="020F0502020204030204" pitchFamily="34" charset="0"/>
                        </a:rPr>
                        <a:t>Total Sin IVA</a:t>
                      </a:r>
                    </a:p>
                  </a:txBody>
                  <a:tcPr marL="3842" marR="3842" marT="3842" marB="1844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ctr" fontAlgn="b"/>
                      <a:r>
                        <a:rPr lang="es-CO" sz="1100" b="1" i="0" u="none" strike="noStrike">
                          <a:solidFill>
                            <a:srgbClr val="000000"/>
                          </a:solidFill>
                          <a:effectLst/>
                          <a:latin typeface="Calibri" panose="020F0502020204030204" pitchFamily="34" charset="0"/>
                        </a:rPr>
                        <a:t>$36,171,425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3471918837"/>
                  </a:ext>
                </a:extLst>
              </a:tr>
              <a:tr h="212902">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s-CO" sz="1100" b="1" i="0" u="none" strike="noStrike">
                          <a:solidFill>
                            <a:srgbClr val="000000"/>
                          </a:solidFill>
                          <a:effectLst/>
                          <a:latin typeface="Calibri" panose="020F0502020204030204" pitchFamily="34" charset="0"/>
                        </a:rPr>
                        <a:t>Total Con IVA</a:t>
                      </a:r>
                    </a:p>
                  </a:txBody>
                  <a:tcPr marL="3842" marR="3842" marT="3842" marB="1844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ctr" fontAlgn="b"/>
                      <a:r>
                        <a:rPr lang="es-CO" sz="1100" b="1" i="0" u="none" strike="noStrike">
                          <a:solidFill>
                            <a:srgbClr val="000000"/>
                          </a:solidFill>
                          <a:effectLst/>
                          <a:latin typeface="Calibri" panose="020F0502020204030204" pitchFamily="34" charset="0"/>
                        </a:rPr>
                        <a:t>$41,958,853</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4129713874"/>
                  </a:ext>
                </a:extLst>
              </a:tr>
            </a:tbl>
          </a:graphicData>
        </a:graphic>
      </p:graphicFrame>
      <p:grpSp>
        <p:nvGrpSpPr>
          <p:cNvPr id="10" name="Google Shape;8731;p68"/>
          <p:cNvGrpSpPr/>
          <p:nvPr/>
        </p:nvGrpSpPr>
        <p:grpSpPr>
          <a:xfrm>
            <a:off x="203165" y="4024434"/>
            <a:ext cx="758469" cy="915981"/>
            <a:chOff x="2404875" y="3592725"/>
            <a:chExt cx="298525" cy="293825"/>
          </a:xfrm>
        </p:grpSpPr>
        <p:sp>
          <p:nvSpPr>
            <p:cNvPr id="11" name="Google Shape;8732;p6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733;p6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34;p6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20525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3"/>
          <p:cNvSpPr txBox="1">
            <a:spLocks noGrp="1"/>
          </p:cNvSpPr>
          <p:nvPr>
            <p:ph type="ctrTitle"/>
          </p:nvPr>
        </p:nvSpPr>
        <p:spPr>
          <a:xfrm flipH="1">
            <a:off x="1180002" y="1347038"/>
            <a:ext cx="6676217"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RIESGOS</a:t>
            </a:r>
            <a:endParaRPr/>
          </a:p>
        </p:txBody>
      </p:sp>
      <p:sp>
        <p:nvSpPr>
          <p:cNvPr id="398" name="Google Shape;398;p43"/>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cxnSp>
        <p:nvCxnSpPr>
          <p:cNvPr id="399" name="Google Shape;399;p43"/>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
        <p:nvSpPr>
          <p:cNvPr id="400" name="Google Shape;400;p43"/>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Positivos – Negativos</a:t>
            </a:r>
            <a:endParaRPr/>
          </a:p>
        </p:txBody>
      </p:sp>
    </p:spTree>
    <p:extLst>
      <p:ext uri="{BB962C8B-B14F-4D97-AF65-F5344CB8AC3E}">
        <p14:creationId xmlns:p14="http://schemas.microsoft.com/office/powerpoint/2010/main" val="1507141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241620" y="2446810"/>
            <a:ext cx="2824575"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TABLA DE CONTENIDOS</a:t>
            </a:r>
            <a:endParaRPr/>
          </a:p>
        </p:txBody>
      </p:sp>
      <p:sp>
        <p:nvSpPr>
          <p:cNvPr id="151" name="Google Shape;151;p30"/>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PRESENTACIÓN</a:t>
            </a:r>
            <a:endParaRPr/>
          </a:p>
        </p:txBody>
      </p:sp>
      <p:sp>
        <p:nvSpPr>
          <p:cNvPr id="152" name="Google Shape;152;p30"/>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CO"/>
              <a:t>Integrantes del Equipo</a:t>
            </a:r>
          </a:p>
          <a:p>
            <a:pPr marL="0" lvl="0" indent="0" algn="r" rtl="0">
              <a:spcBef>
                <a:spcPts val="0"/>
              </a:spcBef>
              <a:spcAft>
                <a:spcPts val="0"/>
              </a:spcAft>
              <a:buNone/>
            </a:pPr>
            <a:r>
              <a:rPr lang="es-CO"/>
              <a:t>Modelos de Negocio</a:t>
            </a:r>
          </a:p>
          <a:p>
            <a:pPr marL="0" indent="0"/>
            <a:r>
              <a:rPr lang="es-CO"/>
              <a:t> </a:t>
            </a:r>
            <a:r>
              <a:rPr lang="es-CO" err="1"/>
              <a:t>SiMed</a:t>
            </a:r>
          </a:p>
        </p:txBody>
      </p:sp>
      <p:sp>
        <p:nvSpPr>
          <p:cNvPr id="153" name="Google Shape;153;p30"/>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WBS</a:t>
            </a:r>
            <a:endParaRPr/>
          </a:p>
        </p:txBody>
      </p:sp>
      <p:sp>
        <p:nvSpPr>
          <p:cNvPr id="154" name="Google Shape;154;p30"/>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p>
            <a:pPr marL="0" lvl="0" indent="0"/>
            <a:r>
              <a:rPr lang="en" b="1"/>
              <a:t>Work Breakdown </a:t>
            </a:r>
          </a:p>
          <a:p>
            <a:pPr marL="0" lvl="0" indent="0"/>
            <a:r>
              <a:rPr lang="en" b="1"/>
              <a:t>Structure</a:t>
            </a:r>
            <a:endParaRPr lang="en"/>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56" name="Google Shape;156;p30"/>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7" name="Google Shape;157;p30"/>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2536140" y="3106242"/>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61" name="Google Shape;161;p30"/>
          <p:cNvSpPr txBox="1">
            <a:spLocks noGrp="1"/>
          </p:cNvSpPr>
          <p:nvPr>
            <p:ph type="title" idx="7"/>
          </p:nvPr>
        </p:nvSpPr>
        <p:spPr>
          <a:xfrm>
            <a:off x="6259960" y="62399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62" name="Google Shape;162;p30"/>
          <p:cNvSpPr txBox="1">
            <a:spLocks noGrp="1"/>
          </p:cNvSpPr>
          <p:nvPr>
            <p:ph type="title" idx="8"/>
          </p:nvPr>
        </p:nvSpPr>
        <p:spPr>
          <a:xfrm>
            <a:off x="6259960" y="164369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63" name="Google Shape;163;p30"/>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CRONOGRAMA</a:t>
            </a:r>
            <a:endParaRPr/>
          </a:p>
        </p:txBody>
      </p:sp>
      <p:sp>
        <p:nvSpPr>
          <p:cNvPr id="164" name="Google Shape;164;p30"/>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CO"/>
              <a:t>Actividades</a:t>
            </a:r>
          </a:p>
        </p:txBody>
      </p:sp>
      <p:sp>
        <p:nvSpPr>
          <p:cNvPr id="165" name="Google Shape;165;p30"/>
          <p:cNvSpPr txBox="1">
            <a:spLocks noGrp="1"/>
          </p:cNvSpPr>
          <p:nvPr>
            <p:ph type="ctrTitle" idx="16"/>
          </p:nvPr>
        </p:nvSpPr>
        <p:spPr>
          <a:xfrm>
            <a:off x="7149510" y="45600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COSTOS</a:t>
            </a:r>
            <a:endParaRPr/>
          </a:p>
        </p:txBody>
      </p:sp>
      <p:sp>
        <p:nvSpPr>
          <p:cNvPr id="166" name="Google Shape;166;p30"/>
          <p:cNvSpPr txBox="1">
            <a:spLocks noGrp="1"/>
          </p:cNvSpPr>
          <p:nvPr>
            <p:ph type="subTitle" idx="17"/>
          </p:nvPr>
        </p:nvSpPr>
        <p:spPr>
          <a:xfrm>
            <a:off x="7149510" y="910828"/>
            <a:ext cx="1674300" cy="572400"/>
          </a:xfrm>
          <a:prstGeom prst="rect">
            <a:avLst/>
          </a:prstGeom>
        </p:spPr>
        <p:txBody>
          <a:bodyPr spcFirstLastPara="1" wrap="square" lIns="91425" tIns="91425" rIns="91425" bIns="91425" anchor="t" anchorCtr="0">
            <a:noAutofit/>
          </a:bodyPr>
          <a:lstStyle/>
          <a:p>
            <a:pPr marL="0" indent="0"/>
            <a:r>
              <a:rPr lang="es-CO"/>
              <a:t>Directos  </a:t>
            </a:r>
            <a:r>
              <a:rPr lang="en"/>
              <a:t>- </a:t>
            </a:r>
            <a:r>
              <a:rPr lang="es-CO"/>
              <a:t>Indirectos </a:t>
            </a:r>
          </a:p>
        </p:txBody>
      </p:sp>
      <p:sp>
        <p:nvSpPr>
          <p:cNvPr id="167" name="Google Shape;167;p30"/>
          <p:cNvSpPr txBox="1">
            <a:spLocks noGrp="1"/>
          </p:cNvSpPr>
          <p:nvPr>
            <p:ph type="ctrTitle" idx="18"/>
          </p:nvPr>
        </p:nvSpPr>
        <p:spPr>
          <a:xfrm>
            <a:off x="337823" y="2907757"/>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REQUISITOS</a:t>
            </a:r>
            <a:endParaRPr/>
          </a:p>
        </p:txBody>
      </p:sp>
      <p:sp>
        <p:nvSpPr>
          <p:cNvPr id="168" name="Google Shape;168;p30"/>
          <p:cNvSpPr txBox="1">
            <a:spLocks noGrp="1"/>
          </p:cNvSpPr>
          <p:nvPr>
            <p:ph type="subTitle" idx="19"/>
          </p:nvPr>
        </p:nvSpPr>
        <p:spPr>
          <a:xfrm>
            <a:off x="608275" y="338797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CO"/>
              <a:t>Funcionales – No Funcionales</a:t>
            </a:r>
          </a:p>
        </p:txBody>
      </p:sp>
      <p:sp>
        <p:nvSpPr>
          <p:cNvPr id="169" name="Google Shape;169;p30"/>
          <p:cNvSpPr txBox="1">
            <a:spLocks noGrp="1"/>
          </p:cNvSpPr>
          <p:nvPr>
            <p:ph type="ctrTitle" idx="20"/>
          </p:nvPr>
        </p:nvSpPr>
        <p:spPr>
          <a:xfrm>
            <a:off x="7149510" y="132301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a:t>RIESGOS</a:t>
            </a:r>
            <a:endParaRPr/>
          </a:p>
        </p:txBody>
      </p:sp>
      <p:sp>
        <p:nvSpPr>
          <p:cNvPr id="170" name="Google Shape;170;p30"/>
          <p:cNvSpPr txBox="1">
            <a:spLocks noGrp="1"/>
          </p:cNvSpPr>
          <p:nvPr>
            <p:ph type="subTitle" idx="21"/>
          </p:nvPr>
        </p:nvSpPr>
        <p:spPr>
          <a:xfrm>
            <a:off x="7149510" y="1777833"/>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a:t>Positivos- Negativos</a:t>
            </a:r>
          </a:p>
        </p:txBody>
      </p:sp>
      <p:sp>
        <p:nvSpPr>
          <p:cNvPr id="2" name="Google Shape;162;p30">
            <a:extLst>
              <a:ext uri="{FF2B5EF4-FFF2-40B4-BE49-F238E27FC236}">
                <a16:creationId xmlns:a16="http://schemas.microsoft.com/office/drawing/2014/main" id="{AA808A1D-6CAF-4005-AEE7-5931878E4513}"/>
              </a:ext>
            </a:extLst>
          </p:cNvPr>
          <p:cNvSpPr txBox="1">
            <a:spLocks/>
          </p:cNvSpPr>
          <p:nvPr/>
        </p:nvSpPr>
        <p:spPr>
          <a:xfrm>
            <a:off x="6282964" y="2518555"/>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07</a:t>
            </a:r>
          </a:p>
        </p:txBody>
      </p:sp>
      <p:sp>
        <p:nvSpPr>
          <p:cNvPr id="3" name="Google Shape;169;p30">
            <a:extLst>
              <a:ext uri="{FF2B5EF4-FFF2-40B4-BE49-F238E27FC236}">
                <a16:creationId xmlns:a16="http://schemas.microsoft.com/office/drawing/2014/main" id="{6DCEDB3F-53AF-452E-BAB4-3D08DDCC1BBD}"/>
              </a:ext>
            </a:extLst>
          </p:cNvPr>
          <p:cNvSpPr txBox="1">
            <a:spLocks/>
          </p:cNvSpPr>
          <p:nvPr/>
        </p:nvSpPr>
        <p:spPr>
          <a:xfrm>
            <a:off x="7172514" y="2197875"/>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s-MX"/>
              <a:t>ARQUITECTURA</a:t>
            </a:r>
          </a:p>
        </p:txBody>
      </p:sp>
      <p:sp>
        <p:nvSpPr>
          <p:cNvPr id="4" name="Google Shape;170;p30">
            <a:extLst>
              <a:ext uri="{FF2B5EF4-FFF2-40B4-BE49-F238E27FC236}">
                <a16:creationId xmlns:a16="http://schemas.microsoft.com/office/drawing/2014/main" id="{211FBAC1-9851-4CAD-A3ED-9B7380103A07}"/>
              </a:ext>
            </a:extLst>
          </p:cNvPr>
          <p:cNvSpPr txBox="1">
            <a:spLocks/>
          </p:cNvSpPr>
          <p:nvPr/>
        </p:nvSpPr>
        <p:spPr>
          <a:xfrm>
            <a:off x="7172514" y="2652695"/>
            <a:ext cx="16743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t>Estilos - Patrones</a:t>
            </a:r>
          </a:p>
        </p:txBody>
      </p:sp>
      <p:sp>
        <p:nvSpPr>
          <p:cNvPr id="29" name="Google Shape;162;p30">
            <a:extLst>
              <a:ext uri="{FF2B5EF4-FFF2-40B4-BE49-F238E27FC236}">
                <a16:creationId xmlns:a16="http://schemas.microsoft.com/office/drawing/2014/main" id="{38FBDBB5-360E-49CC-9059-9EACD9BD183B}"/>
              </a:ext>
            </a:extLst>
          </p:cNvPr>
          <p:cNvSpPr txBox="1">
            <a:spLocks/>
          </p:cNvSpPr>
          <p:nvPr/>
        </p:nvSpPr>
        <p:spPr>
          <a:xfrm>
            <a:off x="6309985" y="3316498"/>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08</a:t>
            </a:r>
          </a:p>
        </p:txBody>
      </p:sp>
      <p:sp>
        <p:nvSpPr>
          <p:cNvPr id="30" name="Google Shape;169;p30">
            <a:extLst>
              <a:ext uri="{FF2B5EF4-FFF2-40B4-BE49-F238E27FC236}">
                <a16:creationId xmlns:a16="http://schemas.microsoft.com/office/drawing/2014/main" id="{EC98AAC5-EF23-4820-98D3-6415EF4AD801}"/>
              </a:ext>
            </a:extLst>
          </p:cNvPr>
          <p:cNvSpPr txBox="1">
            <a:spLocks/>
          </p:cNvSpPr>
          <p:nvPr/>
        </p:nvSpPr>
        <p:spPr>
          <a:xfrm>
            <a:off x="7199535" y="299581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s-MX"/>
              <a:t>HERRAMIENTAS</a:t>
            </a:r>
            <a:endParaRPr lang="es-ES"/>
          </a:p>
        </p:txBody>
      </p:sp>
      <p:sp>
        <p:nvSpPr>
          <p:cNvPr id="31" name="Google Shape;170;p30">
            <a:extLst>
              <a:ext uri="{FF2B5EF4-FFF2-40B4-BE49-F238E27FC236}">
                <a16:creationId xmlns:a16="http://schemas.microsoft.com/office/drawing/2014/main" id="{48EA66CF-072B-4394-A07A-3F85425B7436}"/>
              </a:ext>
            </a:extLst>
          </p:cNvPr>
          <p:cNvSpPr txBox="1">
            <a:spLocks/>
          </p:cNvSpPr>
          <p:nvPr/>
        </p:nvSpPr>
        <p:spPr>
          <a:xfrm>
            <a:off x="7199535" y="3450638"/>
            <a:ext cx="16743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t>Implementación de Arquitectura</a:t>
            </a:r>
          </a:p>
        </p:txBody>
      </p:sp>
      <p:sp>
        <p:nvSpPr>
          <p:cNvPr id="32" name="Google Shape;162;p30">
            <a:extLst>
              <a:ext uri="{FF2B5EF4-FFF2-40B4-BE49-F238E27FC236}">
                <a16:creationId xmlns:a16="http://schemas.microsoft.com/office/drawing/2014/main" id="{6EB7FBFE-6CB8-425A-A6BA-A0FD30C416A5}"/>
              </a:ext>
            </a:extLst>
          </p:cNvPr>
          <p:cNvSpPr txBox="1">
            <a:spLocks/>
          </p:cNvSpPr>
          <p:nvPr/>
        </p:nvSpPr>
        <p:spPr>
          <a:xfrm>
            <a:off x="6336879" y="4049363"/>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09</a:t>
            </a:r>
          </a:p>
        </p:txBody>
      </p:sp>
      <p:sp>
        <p:nvSpPr>
          <p:cNvPr id="33" name="Google Shape;169;p30">
            <a:extLst>
              <a:ext uri="{FF2B5EF4-FFF2-40B4-BE49-F238E27FC236}">
                <a16:creationId xmlns:a16="http://schemas.microsoft.com/office/drawing/2014/main" id="{E65D15D9-ED5A-4B06-9144-52AB8A28AB30}"/>
              </a:ext>
            </a:extLst>
          </p:cNvPr>
          <p:cNvSpPr txBox="1">
            <a:spLocks/>
          </p:cNvSpPr>
          <p:nvPr/>
        </p:nvSpPr>
        <p:spPr>
          <a:xfrm>
            <a:off x="7226429" y="3728683"/>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s-MX"/>
              <a:t>MOCKUPS</a:t>
            </a:r>
            <a:endParaRPr lang="es-ES"/>
          </a:p>
        </p:txBody>
      </p:sp>
      <p:sp>
        <p:nvSpPr>
          <p:cNvPr id="34" name="Google Shape;170;p30">
            <a:extLst>
              <a:ext uri="{FF2B5EF4-FFF2-40B4-BE49-F238E27FC236}">
                <a16:creationId xmlns:a16="http://schemas.microsoft.com/office/drawing/2014/main" id="{F03144CD-F99B-4529-88FF-A60BF13AF517}"/>
              </a:ext>
            </a:extLst>
          </p:cNvPr>
          <p:cNvSpPr txBox="1">
            <a:spLocks/>
          </p:cNvSpPr>
          <p:nvPr/>
        </p:nvSpPr>
        <p:spPr>
          <a:xfrm>
            <a:off x="7226429" y="4183503"/>
            <a:ext cx="16743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t>Presentación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9" y="230930"/>
            <a:ext cx="5214300" cy="6453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RIESGOS POSITIVOS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4" name="Tabla 3"/>
          <p:cNvGraphicFramePr>
            <a:graphicFrameLocks noGrp="1"/>
          </p:cNvGraphicFramePr>
          <p:nvPr>
            <p:extLst>
              <p:ext uri="{D42A27DB-BD31-4B8C-83A1-F6EECF244321}">
                <p14:modId xmlns:p14="http://schemas.microsoft.com/office/powerpoint/2010/main" val="2251260472"/>
              </p:ext>
            </p:extLst>
          </p:nvPr>
        </p:nvGraphicFramePr>
        <p:xfrm>
          <a:off x="508000" y="1001870"/>
          <a:ext cx="7950199" cy="3591560"/>
        </p:xfrm>
        <a:graphic>
          <a:graphicData uri="http://schemas.openxmlformats.org/drawingml/2006/table">
            <a:tbl>
              <a:tblPr firstRow="1" bandRow="1">
                <a:tableStyleId>{35758FB7-9AC5-4552-8A53-C91805E547FA}</a:tableStyleId>
              </a:tblPr>
              <a:tblGrid>
                <a:gridCol w="4229100">
                  <a:extLst>
                    <a:ext uri="{9D8B030D-6E8A-4147-A177-3AD203B41FA5}">
                      <a16:colId xmlns:a16="http://schemas.microsoft.com/office/drawing/2014/main" val="1757889300"/>
                    </a:ext>
                  </a:extLst>
                </a:gridCol>
                <a:gridCol w="1739900">
                  <a:extLst>
                    <a:ext uri="{9D8B030D-6E8A-4147-A177-3AD203B41FA5}">
                      <a16:colId xmlns:a16="http://schemas.microsoft.com/office/drawing/2014/main" val="2143340522"/>
                    </a:ext>
                  </a:extLst>
                </a:gridCol>
                <a:gridCol w="1981199">
                  <a:extLst>
                    <a:ext uri="{9D8B030D-6E8A-4147-A177-3AD203B41FA5}">
                      <a16:colId xmlns:a16="http://schemas.microsoft.com/office/drawing/2014/main" val="2882195721"/>
                    </a:ext>
                  </a:extLst>
                </a:gridCol>
              </a:tblGrid>
              <a:tr h="370840">
                <a:tc>
                  <a:txBody>
                    <a:bodyPr/>
                    <a:lstStyle/>
                    <a:p>
                      <a:pPr algn="ctr" rtl="0" fontAlgn="base"/>
                      <a:r>
                        <a:rPr lang="es-CO" sz="1600" b="1" i="0">
                          <a:solidFill>
                            <a:schemeClr val="tx1"/>
                          </a:solidFill>
                          <a:effectLst/>
                          <a:latin typeface="Calibri" panose="020F0502020204030204" pitchFamily="34" charset="0"/>
                        </a:rPr>
                        <a:t>Riesgo</a:t>
                      </a:r>
                      <a:r>
                        <a:rPr lang="es-CO" sz="1600" b="0" i="0">
                          <a:solidFill>
                            <a:schemeClr val="tx1"/>
                          </a:solidFill>
                          <a:effectLst/>
                          <a:latin typeface="Calibri" panose="020F0502020204030204" pitchFamily="34" charset="0"/>
                        </a:rPr>
                        <a:t> </a:t>
                      </a:r>
                      <a:endParaRPr lang="es-CO" sz="2000" b="0" i="0">
                        <a:solidFill>
                          <a:schemeClr val="tx1"/>
                        </a:solidFill>
                        <a:effectLst/>
                      </a:endParaRPr>
                    </a:p>
                  </a:txBody>
                  <a:tcPr anchor="ctr"/>
                </a:tc>
                <a:tc>
                  <a:txBody>
                    <a:bodyPr/>
                    <a:lstStyle/>
                    <a:p>
                      <a:pPr algn="ctr" rtl="0" fontAlgn="base"/>
                      <a:r>
                        <a:rPr lang="es-CO" sz="1600" b="1" i="0">
                          <a:solidFill>
                            <a:schemeClr val="tx1"/>
                          </a:solidFill>
                          <a:effectLst/>
                          <a:latin typeface="Calibri" panose="020F0502020204030204" pitchFamily="34" charset="0"/>
                        </a:rPr>
                        <a:t>Impacto</a:t>
                      </a:r>
                      <a:r>
                        <a:rPr lang="es-CO" sz="1600" b="0" i="0">
                          <a:solidFill>
                            <a:schemeClr val="tx1"/>
                          </a:solidFill>
                          <a:effectLst/>
                          <a:latin typeface="Calibri" panose="020F0502020204030204" pitchFamily="34" charset="0"/>
                        </a:rPr>
                        <a:t> </a:t>
                      </a:r>
                      <a:endParaRPr lang="es-CO" sz="2000" b="0" i="0">
                        <a:solidFill>
                          <a:schemeClr val="tx1"/>
                        </a:solidFill>
                        <a:effectLst/>
                      </a:endParaRPr>
                    </a:p>
                  </a:txBody>
                  <a:tcPr anchor="ctr"/>
                </a:tc>
                <a:tc>
                  <a:txBody>
                    <a:bodyPr/>
                    <a:lstStyle/>
                    <a:p>
                      <a:pPr algn="ctr" rtl="0" fontAlgn="base"/>
                      <a:r>
                        <a:rPr lang="es-CO" sz="1600" b="1" i="0">
                          <a:solidFill>
                            <a:schemeClr val="tx1"/>
                          </a:solidFill>
                          <a:effectLst/>
                          <a:latin typeface="Calibri" panose="020F0502020204030204" pitchFamily="34" charset="0"/>
                        </a:rPr>
                        <a:t>Probabilidad de ocurrencia</a:t>
                      </a:r>
                      <a:r>
                        <a:rPr lang="es-CO" sz="1600" b="0" i="0">
                          <a:solidFill>
                            <a:schemeClr val="tx1"/>
                          </a:solidFill>
                          <a:effectLst/>
                          <a:latin typeface="Calibri" panose="020F0502020204030204" pitchFamily="34" charset="0"/>
                        </a:rPr>
                        <a:t> </a:t>
                      </a:r>
                      <a:endParaRPr lang="es-CO" sz="2000" b="0" i="0">
                        <a:solidFill>
                          <a:schemeClr val="tx1"/>
                        </a:solidFill>
                        <a:effectLst/>
                      </a:endParaRPr>
                    </a:p>
                  </a:txBody>
                  <a:tcPr anchor="ctr"/>
                </a:tc>
                <a:extLst>
                  <a:ext uri="{0D108BD9-81ED-4DB2-BD59-A6C34878D82A}">
                    <a16:rowId xmlns:a16="http://schemas.microsoft.com/office/drawing/2014/main" val="3713089914"/>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Mayor uso de la aplicación por aumento de enfermedades en Bogotá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Media </a:t>
                      </a:r>
                      <a:endParaRPr lang="es-CO" sz="2000" b="0" i="0">
                        <a:solidFill>
                          <a:schemeClr val="accent6">
                            <a:lumMod val="50000"/>
                          </a:schemeClr>
                        </a:solidFill>
                        <a:effectLst/>
                      </a:endParaRPr>
                    </a:p>
                  </a:txBody>
                  <a:tcPr/>
                </a:tc>
                <a:extLst>
                  <a:ext uri="{0D108BD9-81ED-4DB2-BD59-A6C34878D82A}">
                    <a16:rowId xmlns:a16="http://schemas.microsoft.com/office/drawing/2014/main" val="2441210105"/>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Necesidad de ubicar un centro de atención con baja aglomeración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Media </a:t>
                      </a:r>
                      <a:endParaRPr lang="es-CO" sz="2000" b="0" i="0">
                        <a:solidFill>
                          <a:schemeClr val="accent6">
                            <a:lumMod val="50000"/>
                          </a:schemeClr>
                        </a:solidFill>
                        <a:effectLst/>
                      </a:endParaRPr>
                    </a:p>
                  </a:txBody>
                  <a:tcPr/>
                </a:tc>
                <a:extLst>
                  <a:ext uri="{0D108BD9-81ED-4DB2-BD59-A6C34878D82A}">
                    <a16:rowId xmlns:a16="http://schemas.microsoft.com/office/drawing/2014/main" val="2317193381"/>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Tecnología ya conocida por el equipo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extLst>
                  <a:ext uri="{0D108BD9-81ED-4DB2-BD59-A6C34878D82A}">
                    <a16:rowId xmlns:a16="http://schemas.microsoft.com/office/drawing/2014/main" val="1494730736"/>
                  </a:ext>
                </a:extLst>
              </a:tr>
              <a:tr h="370840">
                <a:tc>
                  <a:txBody>
                    <a:bodyPr/>
                    <a:lstStyle/>
                    <a:p>
                      <a:pPr algn="just" rtl="0" fontAlgn="base"/>
                      <a:r>
                        <a:rPr lang="es-CO" sz="1600" b="0" i="0">
                          <a:solidFill>
                            <a:schemeClr val="accent6">
                              <a:lumMod val="50000"/>
                            </a:schemeClr>
                          </a:solidFill>
                          <a:effectLst/>
                          <a:latin typeface="Calibri" panose="020F0502020204030204" pitchFamily="34" charset="0"/>
                        </a:rPr>
                        <a:t>Disponibilidad de recursos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extLst>
                  <a:ext uri="{0D108BD9-81ED-4DB2-BD59-A6C34878D82A}">
                    <a16:rowId xmlns:a16="http://schemas.microsoft.com/office/drawing/2014/main" val="76429111"/>
                  </a:ext>
                </a:extLst>
              </a:tr>
              <a:tr h="370840">
                <a:tc>
                  <a:txBody>
                    <a:bodyPr/>
                    <a:lstStyle/>
                    <a:p>
                      <a:pPr algn="just" rtl="0" fontAlgn="base"/>
                      <a:r>
                        <a:rPr lang="es-CO" sz="1600" b="0" i="0">
                          <a:solidFill>
                            <a:schemeClr val="accent6">
                              <a:lumMod val="50000"/>
                            </a:schemeClr>
                          </a:solidFill>
                          <a:effectLst/>
                          <a:latin typeface="Calibri" panose="020F0502020204030204" pitchFamily="34" charset="0"/>
                        </a:rPr>
                        <a:t>Experiencia técnica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extLst>
                  <a:ext uri="{0D108BD9-81ED-4DB2-BD59-A6C34878D82A}">
                    <a16:rowId xmlns:a16="http://schemas.microsoft.com/office/drawing/2014/main" val="2223306489"/>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Posibilidad de apoyo de instituciones del estado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Bajo </a:t>
                      </a:r>
                      <a:endParaRPr lang="es-CO" sz="2000" b="0" i="0">
                        <a:solidFill>
                          <a:schemeClr val="accent6">
                            <a:lumMod val="50000"/>
                          </a:schemeClr>
                        </a:solidFill>
                        <a:effectLst/>
                      </a:endParaRPr>
                    </a:p>
                  </a:txBody>
                  <a:tcPr/>
                </a:tc>
                <a:extLst>
                  <a:ext uri="{0D108BD9-81ED-4DB2-BD59-A6C34878D82A}">
                    <a16:rowId xmlns:a16="http://schemas.microsoft.com/office/drawing/2014/main" val="3641902002"/>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Necesidad del producto en el mercado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extLst>
                  <a:ext uri="{0D108BD9-81ED-4DB2-BD59-A6C34878D82A}">
                    <a16:rowId xmlns:a16="http://schemas.microsoft.com/office/drawing/2014/main" val="1236916344"/>
                  </a:ext>
                </a:extLst>
              </a:tr>
            </a:tbl>
          </a:graphicData>
        </a:graphic>
      </p:graphicFrame>
    </p:spTree>
    <p:extLst>
      <p:ext uri="{BB962C8B-B14F-4D97-AF65-F5344CB8AC3E}">
        <p14:creationId xmlns:p14="http://schemas.microsoft.com/office/powerpoint/2010/main" val="946246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8" y="55670"/>
            <a:ext cx="5214300" cy="6453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RIESGOS NEGATIVOS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4" name="Tabla 3"/>
          <p:cNvGraphicFramePr>
            <a:graphicFrameLocks noGrp="1"/>
          </p:cNvGraphicFramePr>
          <p:nvPr>
            <p:extLst>
              <p:ext uri="{D42A27DB-BD31-4B8C-83A1-F6EECF244321}">
                <p14:modId xmlns:p14="http://schemas.microsoft.com/office/powerpoint/2010/main" val="561721159"/>
              </p:ext>
            </p:extLst>
          </p:nvPr>
        </p:nvGraphicFramePr>
        <p:xfrm>
          <a:off x="231138" y="701040"/>
          <a:ext cx="8674099" cy="4175760"/>
        </p:xfrm>
        <a:graphic>
          <a:graphicData uri="http://schemas.openxmlformats.org/drawingml/2006/table">
            <a:tbl>
              <a:tblPr firstRow="1" bandRow="1">
                <a:tableStyleId>{35758FB7-9AC5-4552-8A53-C91805E547FA}</a:tableStyleId>
              </a:tblPr>
              <a:tblGrid>
                <a:gridCol w="2816862">
                  <a:extLst>
                    <a:ext uri="{9D8B030D-6E8A-4147-A177-3AD203B41FA5}">
                      <a16:colId xmlns:a16="http://schemas.microsoft.com/office/drawing/2014/main" val="1757889300"/>
                    </a:ext>
                  </a:extLst>
                </a:gridCol>
                <a:gridCol w="825500">
                  <a:extLst>
                    <a:ext uri="{9D8B030D-6E8A-4147-A177-3AD203B41FA5}">
                      <a16:colId xmlns:a16="http://schemas.microsoft.com/office/drawing/2014/main" val="2143340522"/>
                    </a:ext>
                  </a:extLst>
                </a:gridCol>
                <a:gridCol w="1143000">
                  <a:extLst>
                    <a:ext uri="{9D8B030D-6E8A-4147-A177-3AD203B41FA5}">
                      <a16:colId xmlns:a16="http://schemas.microsoft.com/office/drawing/2014/main" val="2882195721"/>
                    </a:ext>
                  </a:extLst>
                </a:gridCol>
                <a:gridCol w="3888737">
                  <a:extLst>
                    <a:ext uri="{9D8B030D-6E8A-4147-A177-3AD203B41FA5}">
                      <a16:colId xmlns:a16="http://schemas.microsoft.com/office/drawing/2014/main" val="992554035"/>
                    </a:ext>
                  </a:extLst>
                </a:gridCol>
              </a:tblGrid>
              <a:tr h="370840">
                <a:tc>
                  <a:txBody>
                    <a:bodyPr/>
                    <a:lstStyle/>
                    <a:p>
                      <a:pPr algn="ctr" rtl="0" fontAlgn="base"/>
                      <a:r>
                        <a:rPr lang="es-CO" sz="1400" b="0" i="0">
                          <a:solidFill>
                            <a:schemeClr val="tx1"/>
                          </a:solidFill>
                          <a:effectLst/>
                          <a:latin typeface="Calibri" panose="020F0502020204030204" pitchFamily="34" charset="0"/>
                        </a:rPr>
                        <a:t>Riesgo </a:t>
                      </a:r>
                      <a:endParaRPr lang="es-CO" sz="1800" b="0" i="0">
                        <a:solidFill>
                          <a:schemeClr val="tx1"/>
                        </a:solidFill>
                        <a:effectLst/>
                      </a:endParaRPr>
                    </a:p>
                  </a:txBody>
                  <a:tcPr/>
                </a:tc>
                <a:tc>
                  <a:txBody>
                    <a:bodyPr/>
                    <a:lstStyle/>
                    <a:p>
                      <a:pPr algn="ctr" rtl="0" fontAlgn="base"/>
                      <a:r>
                        <a:rPr lang="es-CO" sz="1400" b="0" i="0">
                          <a:solidFill>
                            <a:schemeClr val="tx1"/>
                          </a:solidFill>
                          <a:effectLst/>
                          <a:latin typeface="Calibri" panose="020F0502020204030204" pitchFamily="34" charset="0"/>
                        </a:rPr>
                        <a:t>Impacto </a:t>
                      </a:r>
                      <a:endParaRPr lang="es-CO" sz="1800" b="0" i="0">
                        <a:solidFill>
                          <a:schemeClr val="tx1"/>
                        </a:solidFill>
                        <a:effectLst/>
                      </a:endParaRPr>
                    </a:p>
                  </a:txBody>
                  <a:tcPr/>
                </a:tc>
                <a:tc>
                  <a:txBody>
                    <a:bodyPr/>
                    <a:lstStyle/>
                    <a:p>
                      <a:pPr algn="ctr" rtl="0" fontAlgn="base"/>
                      <a:r>
                        <a:rPr lang="es-CO" sz="1400" b="0" i="0">
                          <a:solidFill>
                            <a:schemeClr val="tx1"/>
                          </a:solidFill>
                          <a:effectLst/>
                          <a:latin typeface="Calibri" panose="020F0502020204030204" pitchFamily="34" charset="0"/>
                        </a:rPr>
                        <a:t>Probabilidad ocurrencia </a:t>
                      </a:r>
                      <a:endParaRPr lang="es-CO" sz="1800" b="0" i="0">
                        <a:solidFill>
                          <a:schemeClr val="tx1"/>
                        </a:solidFill>
                        <a:effectLst/>
                      </a:endParaRPr>
                    </a:p>
                  </a:txBody>
                  <a:tcPr/>
                </a:tc>
                <a:tc>
                  <a:txBody>
                    <a:bodyPr/>
                    <a:lstStyle/>
                    <a:p>
                      <a:pPr algn="ctr" rtl="0" fontAlgn="base"/>
                      <a:r>
                        <a:rPr lang="es-CO" sz="1400" b="0" i="0">
                          <a:solidFill>
                            <a:schemeClr val="tx1"/>
                          </a:solidFill>
                          <a:effectLst/>
                          <a:latin typeface="Calibri" panose="020F0502020204030204" pitchFamily="34" charset="0"/>
                        </a:rPr>
                        <a:t>Mitigación </a:t>
                      </a:r>
                      <a:endParaRPr lang="es-CO" sz="1800" b="0" i="0">
                        <a:solidFill>
                          <a:schemeClr val="tx1"/>
                        </a:solidFill>
                        <a:effectLst/>
                      </a:endParaRPr>
                    </a:p>
                  </a:txBody>
                  <a:tcPr/>
                </a:tc>
                <a:extLst>
                  <a:ext uri="{0D108BD9-81ED-4DB2-BD59-A6C34878D82A}">
                    <a16:rowId xmlns:a16="http://schemas.microsoft.com/office/drawing/2014/main" val="3713089914"/>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Falta de capacidad tecnológica de las EPS para integrarse con la aplicación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Alto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Trabajar con los datos públicos de los lugares de atención asociados a las EPS cargando la información a la plataforma. </a:t>
                      </a:r>
                      <a:endParaRPr lang="es-ES" sz="1800" b="0" i="0">
                        <a:solidFill>
                          <a:schemeClr val="accent6">
                            <a:lumMod val="50000"/>
                          </a:schemeClr>
                        </a:solidFill>
                        <a:effectLst/>
                      </a:endParaRPr>
                    </a:p>
                  </a:txBody>
                  <a:tcPr/>
                </a:tc>
                <a:extLst>
                  <a:ext uri="{0D108BD9-81ED-4DB2-BD59-A6C34878D82A}">
                    <a16:rowId xmlns:a16="http://schemas.microsoft.com/office/drawing/2014/main" val="2441210105"/>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Posibilidad de entrada de competidores con el mismo mercado objetivo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Establecer estrategias de diferenciación que permitan tener una ventaja competitiva, esto acompañado de una arquitectura que permita hacer cambios en pocos días para dar respuesta ante cualquier cambio en el mercado </a:t>
                      </a:r>
                      <a:endParaRPr lang="es-ES" sz="1800" b="0" i="0">
                        <a:solidFill>
                          <a:schemeClr val="accent6">
                            <a:lumMod val="50000"/>
                          </a:schemeClr>
                        </a:solidFill>
                        <a:effectLst/>
                      </a:endParaRPr>
                    </a:p>
                  </a:txBody>
                  <a:tcPr/>
                </a:tc>
                <a:extLst>
                  <a:ext uri="{0D108BD9-81ED-4DB2-BD59-A6C34878D82A}">
                    <a16:rowId xmlns:a16="http://schemas.microsoft.com/office/drawing/2014/main" val="2317193381"/>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La aplicación no tenga buena acogida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Alto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Implementar estrategias de mercadeo e imagen para impulsar el uso de la aplicación </a:t>
                      </a:r>
                      <a:endParaRPr lang="es-ES" sz="1800" b="0" i="0">
                        <a:solidFill>
                          <a:schemeClr val="accent6">
                            <a:lumMod val="50000"/>
                          </a:schemeClr>
                        </a:solidFill>
                        <a:effectLst/>
                      </a:endParaRPr>
                    </a:p>
                  </a:txBody>
                  <a:tcPr/>
                </a:tc>
                <a:extLst>
                  <a:ext uri="{0D108BD9-81ED-4DB2-BD59-A6C34878D82A}">
                    <a16:rowId xmlns:a16="http://schemas.microsoft.com/office/drawing/2014/main" val="1494730736"/>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La normativa colombiana restrinja el uso y distribución de la aplicación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Baja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Permitir configurar la información que puede ser mostrada en caso de que se restrinja el uso de la información </a:t>
                      </a:r>
                      <a:endParaRPr lang="es-ES" sz="1800" b="0" i="0">
                        <a:solidFill>
                          <a:schemeClr val="accent6">
                            <a:lumMod val="50000"/>
                          </a:schemeClr>
                        </a:solidFill>
                        <a:effectLst/>
                      </a:endParaRPr>
                    </a:p>
                  </a:txBody>
                  <a:tcPr/>
                </a:tc>
                <a:extLst>
                  <a:ext uri="{0D108BD9-81ED-4DB2-BD59-A6C34878D82A}">
                    <a16:rowId xmlns:a16="http://schemas.microsoft.com/office/drawing/2014/main" val="76429111"/>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Cambio en la estructura de las EPS y lugares de atención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Alto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Baja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Plantear un modelo de relación de los componentes flexible </a:t>
                      </a:r>
                      <a:endParaRPr lang="es-ES" sz="1800" b="0" i="0">
                        <a:solidFill>
                          <a:schemeClr val="accent6">
                            <a:lumMod val="50000"/>
                          </a:schemeClr>
                        </a:solidFill>
                        <a:effectLst/>
                      </a:endParaRPr>
                    </a:p>
                  </a:txBody>
                  <a:tcPr/>
                </a:tc>
                <a:extLst>
                  <a:ext uri="{0D108BD9-81ED-4DB2-BD59-A6C34878D82A}">
                    <a16:rowId xmlns:a16="http://schemas.microsoft.com/office/drawing/2014/main" val="2223306489"/>
                  </a:ext>
                </a:extLst>
              </a:tr>
            </a:tbl>
          </a:graphicData>
        </a:graphic>
      </p:graphicFrame>
    </p:spTree>
    <p:extLst>
      <p:ext uri="{BB962C8B-B14F-4D97-AF65-F5344CB8AC3E}">
        <p14:creationId xmlns:p14="http://schemas.microsoft.com/office/powerpoint/2010/main" val="2450319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ARQUITECTURA</a:t>
            </a:r>
            <a:endParaRPr/>
          </a:p>
        </p:txBody>
      </p:sp>
      <p:sp>
        <p:nvSpPr>
          <p:cNvPr id="437" name="Google Shape;437;p4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07</a:t>
            </a:r>
            <a:endParaRPr/>
          </a:p>
        </p:txBody>
      </p:sp>
      <p:cxnSp>
        <p:nvCxnSpPr>
          <p:cNvPr id="438" name="Google Shape;438;p46"/>
          <p:cNvCxnSpPr/>
          <p:nvPr/>
        </p:nvCxnSpPr>
        <p:spPr>
          <a:xfrm>
            <a:off x="2162075" y="-35700"/>
            <a:ext cx="0" cy="2382600"/>
          </a:xfrm>
          <a:prstGeom prst="straightConnector1">
            <a:avLst/>
          </a:prstGeom>
          <a:noFill/>
          <a:ln w="9525" cap="flat" cmpd="sng">
            <a:solidFill>
              <a:schemeClr val="dk1"/>
            </a:solidFill>
            <a:prstDash val="solid"/>
            <a:round/>
            <a:headEnd type="none" w="med" len="med"/>
            <a:tailEnd type="none" w="med" len="med"/>
          </a:ln>
        </p:spPr>
      </p:cxnSp>
      <p:sp>
        <p:nvSpPr>
          <p:cNvPr id="439" name="Google Shape;439;p46"/>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indent="0"/>
            <a:r>
              <a:rPr lang="es-CO"/>
              <a:t>Estilo - patrones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870650" y="1296600"/>
            <a:ext cx="4463350" cy="2719140"/>
          </a:xfrm>
          <a:prstGeom prst="rect">
            <a:avLst/>
          </a:prstGeom>
        </p:spPr>
        <p:txBody>
          <a:bodyPr spcFirstLastPara="1" wrap="square" lIns="91425" tIns="91425" rIns="91425" bIns="91425" anchor="t" anchorCtr="0">
            <a:noAutofit/>
          </a:bodyPr>
          <a:lstStyle/>
          <a:p>
            <a:pPr marL="152400" indent="0" fontAlgn="base">
              <a:buNone/>
            </a:pPr>
            <a:r>
              <a:rPr lang="es-MX"/>
              <a:t>Se empleará un estilo de arquitectura en capas y patrón cliente servidor.</a:t>
            </a:r>
          </a:p>
          <a:p>
            <a:pPr marL="152400" indent="0" fontAlgn="base">
              <a:buNone/>
            </a:pPr>
            <a:endParaRPr lang="es-MX"/>
          </a:p>
          <a:p>
            <a:pPr fontAlgn="base"/>
            <a:r>
              <a:rPr lang="es-MX"/>
              <a:t>Promueve la descomposición de tareas en grupos y responsabilidades.</a:t>
            </a:r>
            <a:r>
              <a:rPr lang="es-MX" b="1"/>
              <a:t> </a:t>
            </a:r>
            <a:r>
              <a:rPr lang="es-MX"/>
              <a:t> </a:t>
            </a:r>
          </a:p>
          <a:p>
            <a:pPr fontAlgn="base"/>
            <a:r>
              <a:rPr lang="es-MX"/>
              <a:t>Mejora en mantenibilidad, disminuye el nivel de complejidad de la implementación y favorece los tiempos de desarrollo</a:t>
            </a:r>
            <a:endParaRPr>
              <a:solidFill>
                <a:schemeClr val="dk1"/>
              </a:solidFill>
            </a:endParaRPr>
          </a:p>
          <a:p>
            <a:pPr marL="0" lvl="0" indent="0" algn="l" rtl="0">
              <a:spcBef>
                <a:spcPts val="1600"/>
              </a:spcBef>
              <a:spcAft>
                <a:spcPts val="1600"/>
              </a:spcAft>
              <a:buNone/>
            </a:pPr>
            <a:endParaRPr/>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t>Estilo de arquitectura</a:t>
            </a:r>
            <a:endParaRPr/>
          </a:p>
          <a:p>
            <a:pPr marL="0" lvl="0" indent="0" algn="ctr" rtl="0">
              <a:spcBef>
                <a:spcPts val="0"/>
              </a:spcBef>
              <a:spcAft>
                <a:spcPts val="0"/>
              </a:spcAft>
              <a:buNone/>
            </a:pPr>
            <a:endParaRPr/>
          </a:p>
        </p:txBody>
      </p:sp>
      <p:pic>
        <p:nvPicPr>
          <p:cNvPr id="2" name="Imagen 1"/>
          <p:cNvPicPr>
            <a:picLocks noChangeAspect="1"/>
          </p:cNvPicPr>
          <p:nvPr/>
        </p:nvPicPr>
        <p:blipFill>
          <a:blip r:embed="rId3"/>
          <a:stretch>
            <a:fillRect/>
          </a:stretch>
        </p:blipFill>
        <p:spPr>
          <a:xfrm>
            <a:off x="5547360" y="1296600"/>
            <a:ext cx="3067050" cy="2904934"/>
          </a:xfrm>
          <a:prstGeom prst="rect">
            <a:avLst/>
          </a:prstGeom>
        </p:spPr>
      </p:pic>
    </p:spTree>
    <p:extLst>
      <p:ext uri="{BB962C8B-B14F-4D97-AF65-F5344CB8AC3E}">
        <p14:creationId xmlns:p14="http://schemas.microsoft.com/office/powerpoint/2010/main" val="320181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ARQUITECTURA CANDIDATA</a:t>
            </a:r>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48" y="990600"/>
            <a:ext cx="8705652" cy="3797300"/>
          </a:xfrm>
          <a:prstGeom prst="rect">
            <a:avLst/>
          </a:prstGeom>
        </p:spPr>
      </p:pic>
    </p:spTree>
    <p:extLst>
      <p:ext uri="{BB962C8B-B14F-4D97-AF65-F5344CB8AC3E}">
        <p14:creationId xmlns:p14="http://schemas.microsoft.com/office/powerpoint/2010/main" val="4282474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HERRAMIENTAS</a:t>
            </a:r>
            <a:endParaRPr/>
          </a:p>
        </p:txBody>
      </p:sp>
      <p:sp>
        <p:nvSpPr>
          <p:cNvPr id="437" name="Google Shape;437;p4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08</a:t>
            </a:r>
            <a:endParaRPr/>
          </a:p>
        </p:txBody>
      </p:sp>
      <p:cxnSp>
        <p:nvCxnSpPr>
          <p:cNvPr id="438" name="Google Shape;438;p46"/>
          <p:cNvCxnSpPr/>
          <p:nvPr/>
        </p:nvCxnSpPr>
        <p:spPr>
          <a:xfrm>
            <a:off x="2162075" y="-35700"/>
            <a:ext cx="0" cy="2382600"/>
          </a:xfrm>
          <a:prstGeom prst="straightConnector1">
            <a:avLst/>
          </a:prstGeom>
          <a:noFill/>
          <a:ln w="9525" cap="flat" cmpd="sng">
            <a:solidFill>
              <a:schemeClr val="dk1"/>
            </a:solidFill>
            <a:prstDash val="solid"/>
            <a:round/>
            <a:headEnd type="none" w="med" len="med"/>
            <a:tailEnd type="none" w="med" len="med"/>
          </a:ln>
        </p:spPr>
      </p:cxnSp>
      <p:sp>
        <p:nvSpPr>
          <p:cNvPr id="439" name="Google Shape;439;p46"/>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Implementación de Arquitectura</a:t>
            </a:r>
            <a:endParaRPr/>
          </a:p>
        </p:txBody>
      </p:sp>
    </p:spTree>
    <p:extLst>
      <p:ext uri="{BB962C8B-B14F-4D97-AF65-F5344CB8AC3E}">
        <p14:creationId xmlns:p14="http://schemas.microsoft.com/office/powerpoint/2010/main" val="542188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HERRAMIENTAS</a:t>
            </a:r>
            <a:endParaRPr/>
          </a:p>
        </p:txBody>
      </p:sp>
      <p:sp>
        <p:nvSpPr>
          <p:cNvPr id="271" name="Google Shape;271;p38"/>
          <p:cNvSpPr txBox="1">
            <a:spLocks noGrp="1"/>
          </p:cNvSpPr>
          <p:nvPr>
            <p:ph type="subTitle" idx="1"/>
          </p:nvPr>
        </p:nvSpPr>
        <p:spPr>
          <a:xfrm>
            <a:off x="544298" y="1885307"/>
            <a:ext cx="2052000" cy="1003200"/>
          </a:xfrm>
          <a:prstGeom prst="rect">
            <a:avLst/>
          </a:prstGeom>
        </p:spPr>
        <p:txBody>
          <a:bodyPr spcFirstLastPara="1" wrap="square" lIns="91425" tIns="91425" rIns="91425" bIns="91425" anchor="t" anchorCtr="0">
            <a:noAutofit/>
          </a:bodyPr>
          <a:lstStyle/>
          <a:p>
            <a:pPr marL="0" lvl="0" indent="0"/>
            <a:r>
              <a:rPr lang="es-ES">
                <a:solidFill>
                  <a:schemeClr val="dk1"/>
                </a:solidFill>
              </a:rPr>
              <a:t>Entorno JavaScript de lado de servidor que utiliza un modelo asíncrono y dirigido por eventos.</a:t>
            </a:r>
            <a:endParaRPr>
              <a:solidFill>
                <a:schemeClr val="dk1"/>
              </a:solidFill>
            </a:endParaRPr>
          </a:p>
          <a:p>
            <a:pPr marL="0" lvl="0" indent="0" algn="ctr" rtl="0">
              <a:spcBef>
                <a:spcPts val="0"/>
              </a:spcBef>
              <a:spcAft>
                <a:spcPts val="0"/>
              </a:spcAft>
              <a:buNone/>
            </a:pPr>
            <a:endParaRPr>
              <a:solidFill>
                <a:schemeClr val="dk1"/>
              </a:solidFill>
            </a:endParaRPr>
          </a:p>
        </p:txBody>
      </p:sp>
      <p:sp>
        <p:nvSpPr>
          <p:cNvPr id="273" name="Google Shape;273;p38"/>
          <p:cNvSpPr txBox="1">
            <a:spLocks noGrp="1"/>
          </p:cNvSpPr>
          <p:nvPr>
            <p:ph type="subTitle" idx="4"/>
          </p:nvPr>
        </p:nvSpPr>
        <p:spPr>
          <a:xfrm>
            <a:off x="3452557" y="1918079"/>
            <a:ext cx="2218200" cy="1003200"/>
          </a:xfrm>
          <a:prstGeom prst="rect">
            <a:avLst/>
          </a:prstGeom>
        </p:spPr>
        <p:txBody>
          <a:bodyPr spcFirstLastPara="1" wrap="square" lIns="91425" tIns="91425" rIns="91425" bIns="91425" anchor="t" anchorCtr="0">
            <a:noAutofit/>
          </a:bodyPr>
          <a:lstStyle/>
          <a:p>
            <a:pPr marL="0" lvl="0" indent="0"/>
            <a:r>
              <a:rPr lang="es-ES">
                <a:solidFill>
                  <a:schemeClr val="dk1"/>
                </a:solidFill>
              </a:rPr>
              <a:t>Desarrollo de los contratos, este ofrece una herramienta de código abierto para su diseño. </a:t>
            </a:r>
          </a:p>
        </p:txBody>
      </p:sp>
      <p:sp>
        <p:nvSpPr>
          <p:cNvPr id="275" name="Google Shape;275;p38"/>
          <p:cNvSpPr txBox="1">
            <a:spLocks noGrp="1"/>
          </p:cNvSpPr>
          <p:nvPr>
            <p:ph type="subTitle" idx="6"/>
          </p:nvPr>
        </p:nvSpPr>
        <p:spPr>
          <a:xfrm>
            <a:off x="6364212" y="2016110"/>
            <a:ext cx="2218200" cy="1003200"/>
          </a:xfrm>
          <a:prstGeom prst="rect">
            <a:avLst/>
          </a:prstGeom>
        </p:spPr>
        <p:txBody>
          <a:bodyPr spcFirstLastPara="1" wrap="square" lIns="91425" tIns="91425" rIns="91425" bIns="91425" anchor="t" anchorCtr="0">
            <a:noAutofit/>
          </a:bodyPr>
          <a:lstStyle/>
          <a:p>
            <a:pPr marL="0" lvl="0" indent="0"/>
            <a:r>
              <a:rPr lang="es-ES">
                <a:solidFill>
                  <a:schemeClr val="dk1"/>
                </a:solidFill>
              </a:rPr>
              <a:t>Framework de desarrollo para JavaScript creado por Google. </a:t>
            </a:r>
            <a:endParaRPr>
              <a:solidFill>
                <a:schemeClr val="dk1"/>
              </a:solidFill>
            </a:endParaRPr>
          </a:p>
        </p:txBody>
      </p:sp>
      <p:cxnSp>
        <p:nvCxnSpPr>
          <p:cNvPr id="276" name="Google Shape;276;p38"/>
          <p:cNvCxnSpPr/>
          <p:nvPr/>
        </p:nvCxnSpPr>
        <p:spPr>
          <a:xfrm>
            <a:off x="3235200" y="2186175"/>
            <a:ext cx="0" cy="1647600"/>
          </a:xfrm>
          <a:prstGeom prst="straightConnector1">
            <a:avLst/>
          </a:prstGeom>
          <a:noFill/>
          <a:ln w="9525" cap="flat" cmpd="sng">
            <a:solidFill>
              <a:schemeClr val="dk1"/>
            </a:solidFill>
            <a:prstDash val="solid"/>
            <a:round/>
            <a:headEnd type="none" w="med" len="med"/>
            <a:tailEnd type="none" w="med" len="med"/>
          </a:ln>
        </p:spPr>
      </p:cxnSp>
      <p:cxnSp>
        <p:nvCxnSpPr>
          <p:cNvPr id="277" name="Google Shape;277;p38"/>
          <p:cNvCxnSpPr/>
          <p:nvPr/>
        </p:nvCxnSpPr>
        <p:spPr>
          <a:xfrm>
            <a:off x="5908800" y="2186175"/>
            <a:ext cx="0" cy="1647600"/>
          </a:xfrm>
          <a:prstGeom prst="straightConnector1">
            <a:avLst/>
          </a:prstGeom>
          <a:noFill/>
          <a:ln w="9525" cap="flat" cmpd="sng">
            <a:solidFill>
              <a:schemeClr val="dk1"/>
            </a:solidFill>
            <a:prstDash val="solid"/>
            <a:round/>
            <a:headEnd type="none" w="med" len="med"/>
            <a:tailEnd type="none" w="med" len="med"/>
          </a:ln>
        </p:spPr>
      </p:cxnSp>
      <p:pic>
        <p:nvPicPr>
          <p:cNvPr id="43" name="Imagen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09" y="1388665"/>
            <a:ext cx="1801895" cy="545441"/>
          </a:xfrm>
          <a:prstGeom prst="rect">
            <a:avLst/>
          </a:prstGeom>
        </p:spPr>
      </p:pic>
      <p:sp>
        <p:nvSpPr>
          <p:cNvPr id="47" name="Google Shape;275;p38"/>
          <p:cNvSpPr txBox="1">
            <a:spLocks/>
          </p:cNvSpPr>
          <p:nvPr/>
        </p:nvSpPr>
        <p:spPr>
          <a:xfrm>
            <a:off x="6378668" y="4165599"/>
            <a:ext cx="2218200" cy="67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100"/>
              <a:buFont typeface="Roboto Condensed Light"/>
              <a:buNone/>
              <a:defRPr sz="1100" b="0" i="0" u="none" strike="noStrike" cap="none">
                <a:solidFill>
                  <a:schemeClr val="accent6"/>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MX">
                <a:solidFill>
                  <a:schemeClr val="tx1"/>
                </a:solidFill>
                <a:latin typeface="Arial" panose="020B0604020202020204" pitchFamily="34" charset="0"/>
              </a:rPr>
              <a:t>Sistema de gestión de bases de datos relacionales</a:t>
            </a:r>
            <a:r>
              <a:rPr lang="es-ES">
                <a:solidFill>
                  <a:schemeClr val="tx1"/>
                </a:solidFill>
              </a:rPr>
              <a:t>. </a:t>
            </a:r>
          </a:p>
        </p:txBody>
      </p:sp>
      <p:sp>
        <p:nvSpPr>
          <p:cNvPr id="48" name="Google Shape;275;p38"/>
          <p:cNvSpPr txBox="1">
            <a:spLocks/>
          </p:cNvSpPr>
          <p:nvPr/>
        </p:nvSpPr>
        <p:spPr>
          <a:xfrm>
            <a:off x="3234901" y="3924598"/>
            <a:ext cx="2641358" cy="6540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100"/>
              <a:buFont typeface="Roboto Condensed Light"/>
              <a:buNone/>
              <a:defRPr sz="1100" b="0" i="0" u="none" strike="noStrike" cap="none">
                <a:solidFill>
                  <a:schemeClr val="accent6"/>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solidFill>
                  <a:schemeClr val="dk1"/>
                </a:solidFill>
              </a:rPr>
              <a:t>Framework de desarrollo, empleado para el desarrollo de </a:t>
            </a:r>
            <a:r>
              <a:rPr lang="es-ES" err="1">
                <a:solidFill>
                  <a:schemeClr val="dk1"/>
                </a:solidFill>
              </a:rPr>
              <a:t>API´s</a:t>
            </a:r>
            <a:r>
              <a:rPr lang="es-ES">
                <a:solidFill>
                  <a:schemeClr val="dk1"/>
                </a:solidFill>
              </a:rPr>
              <a:t> con servicios REST. </a:t>
            </a:r>
          </a:p>
        </p:txBody>
      </p:sp>
      <p:sp>
        <p:nvSpPr>
          <p:cNvPr id="49" name="Google Shape;275;p38"/>
          <p:cNvSpPr txBox="1">
            <a:spLocks/>
          </p:cNvSpPr>
          <p:nvPr/>
        </p:nvSpPr>
        <p:spPr>
          <a:xfrm>
            <a:off x="415243" y="4134635"/>
            <a:ext cx="2218200" cy="696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100"/>
              <a:buFont typeface="Roboto Condensed Light"/>
              <a:buNone/>
              <a:defRPr sz="1100" b="0" i="0" u="none" strike="noStrike" cap="none">
                <a:solidFill>
                  <a:schemeClr val="accent6"/>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solidFill>
                  <a:schemeClr val="dk1"/>
                </a:solidFill>
              </a:rPr>
              <a:t>Framework de desarrollo para JavaScript creado por Google. </a:t>
            </a:r>
          </a:p>
        </p:txBody>
      </p:sp>
      <p:pic>
        <p:nvPicPr>
          <p:cNvPr id="50" name="Imagen 49"/>
          <p:cNvPicPr>
            <a:picLocks noChangeAspect="1"/>
          </p:cNvPicPr>
          <p:nvPr/>
        </p:nvPicPr>
        <p:blipFill>
          <a:blip r:embed="rId4"/>
          <a:stretch>
            <a:fillRect/>
          </a:stretch>
        </p:blipFill>
        <p:spPr>
          <a:xfrm>
            <a:off x="3868006" y="1388665"/>
            <a:ext cx="1100051" cy="555526"/>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7118" y="1039797"/>
            <a:ext cx="1092388" cy="1092388"/>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1159" y="2953243"/>
            <a:ext cx="1193515" cy="1326844"/>
          </a:xfrm>
          <a:prstGeom prst="rect">
            <a:avLst/>
          </a:prstGeom>
        </p:spPr>
      </p:pic>
      <p:pic>
        <p:nvPicPr>
          <p:cNvPr id="8" name="Imagen 7"/>
          <p:cNvPicPr>
            <a:picLocks noChangeAspect="1"/>
          </p:cNvPicPr>
          <p:nvPr/>
        </p:nvPicPr>
        <p:blipFill rotWithShape="1">
          <a:blip r:embed="rId7">
            <a:extLst>
              <a:ext uri="{28A0092B-C50C-407E-A947-70E740481C1C}">
                <a14:useLocalDpi xmlns:a14="http://schemas.microsoft.com/office/drawing/2010/main" val="0"/>
              </a:ext>
            </a:extLst>
          </a:blip>
          <a:srcRect l="23997" r="24330"/>
          <a:stretch/>
        </p:blipFill>
        <p:spPr>
          <a:xfrm>
            <a:off x="4042843" y="3029342"/>
            <a:ext cx="925214" cy="895256"/>
          </a:xfrm>
          <a:prstGeom prst="rect">
            <a:avLst/>
          </a:prstGeom>
        </p:spPr>
      </p:pic>
      <p:pic>
        <p:nvPicPr>
          <p:cNvPr id="10"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3866" y="3190642"/>
            <a:ext cx="2232432" cy="852045"/>
          </a:xfrm>
          <a:prstGeom prst="rect">
            <a:avLst/>
          </a:prstGeom>
        </p:spPr>
      </p:pic>
    </p:spTree>
    <p:extLst>
      <p:ext uri="{BB962C8B-B14F-4D97-AF65-F5344CB8AC3E}">
        <p14:creationId xmlns:p14="http://schemas.microsoft.com/office/powerpoint/2010/main" val="2251983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0B2E24CF-723D-6342-BC3B-0DE53C29FCB3}"/>
              </a:ext>
            </a:extLst>
          </p:cNvPr>
          <p:cNvSpPr>
            <a:spLocks noGrp="1"/>
          </p:cNvSpPr>
          <p:nvPr>
            <p:ph type="ctrTitle"/>
          </p:nvPr>
        </p:nvSpPr>
        <p:spPr/>
        <p:txBody>
          <a:bodyPr/>
          <a:lstStyle/>
          <a:p>
            <a:r>
              <a:rPr lang="es-ES_tradnl" err="1"/>
              <a:t>MockUps</a:t>
            </a:r>
            <a:endParaRPr lang="es-ES_tradnl"/>
          </a:p>
        </p:txBody>
      </p:sp>
      <p:sp>
        <p:nvSpPr>
          <p:cNvPr id="11" name="Título 10">
            <a:extLst>
              <a:ext uri="{FF2B5EF4-FFF2-40B4-BE49-F238E27FC236}">
                <a16:creationId xmlns:a16="http://schemas.microsoft.com/office/drawing/2014/main" id="{64F78CB8-21EC-AA40-82D0-7C7937D5E0E0}"/>
              </a:ext>
            </a:extLst>
          </p:cNvPr>
          <p:cNvSpPr>
            <a:spLocks noGrp="1"/>
          </p:cNvSpPr>
          <p:nvPr>
            <p:ph type="title" idx="2"/>
          </p:nvPr>
        </p:nvSpPr>
        <p:spPr/>
        <p:txBody>
          <a:bodyPr/>
          <a:lstStyle/>
          <a:p>
            <a:r>
              <a:rPr lang="es-ES_tradnl"/>
              <a:t>09</a:t>
            </a:r>
          </a:p>
        </p:txBody>
      </p:sp>
      <p:sp>
        <p:nvSpPr>
          <p:cNvPr id="10" name="Subtítulo 9">
            <a:extLst>
              <a:ext uri="{FF2B5EF4-FFF2-40B4-BE49-F238E27FC236}">
                <a16:creationId xmlns:a16="http://schemas.microsoft.com/office/drawing/2014/main" id="{902774C9-2448-FF4B-99E9-5B8C24F52206}"/>
              </a:ext>
            </a:extLst>
          </p:cNvPr>
          <p:cNvSpPr>
            <a:spLocks noGrp="1"/>
          </p:cNvSpPr>
          <p:nvPr>
            <p:ph type="subTitle" idx="1"/>
          </p:nvPr>
        </p:nvSpPr>
        <p:spPr/>
        <p:txBody>
          <a:bodyPr/>
          <a:lstStyle/>
          <a:p>
            <a:r>
              <a:rPr lang="es-ES_tradnl"/>
              <a:t>GUI</a:t>
            </a:r>
          </a:p>
        </p:txBody>
      </p:sp>
    </p:spTree>
    <p:extLst>
      <p:ext uri="{BB962C8B-B14F-4D97-AF65-F5344CB8AC3E}">
        <p14:creationId xmlns:p14="http://schemas.microsoft.com/office/powerpoint/2010/main" val="2382398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descr="Captura de pantalla de un celular&#10;&#10;Descripción generada automáticamente">
            <a:extLst>
              <a:ext uri="{FF2B5EF4-FFF2-40B4-BE49-F238E27FC236}">
                <a16:creationId xmlns:a16="http://schemas.microsoft.com/office/drawing/2014/main" id="{B0FFFA08-96A6-B345-A80B-141E391B0791}"/>
              </a:ext>
            </a:extLst>
          </p:cNvPr>
          <p:cNvPicPr>
            <a:picLocks noChangeAspect="1"/>
          </p:cNvPicPr>
          <p:nvPr/>
        </p:nvPicPr>
        <p:blipFill>
          <a:blip r:embed="rId2"/>
          <a:stretch>
            <a:fillRect/>
          </a:stretch>
        </p:blipFill>
        <p:spPr>
          <a:xfrm>
            <a:off x="458701" y="423929"/>
            <a:ext cx="2362200" cy="4305300"/>
          </a:xfrm>
          <a:prstGeom prst="rect">
            <a:avLst/>
          </a:prstGeom>
        </p:spPr>
      </p:pic>
      <p:pic>
        <p:nvPicPr>
          <p:cNvPr id="15" name="Imagen 14" descr="Captura de pantalla de un celular&#10;&#10;Descripción generada automáticamente">
            <a:extLst>
              <a:ext uri="{FF2B5EF4-FFF2-40B4-BE49-F238E27FC236}">
                <a16:creationId xmlns:a16="http://schemas.microsoft.com/office/drawing/2014/main" id="{EFF850D6-0718-AC4C-916E-B94CA8579E06}"/>
              </a:ext>
            </a:extLst>
          </p:cNvPr>
          <p:cNvPicPr>
            <a:picLocks noChangeAspect="1"/>
          </p:cNvPicPr>
          <p:nvPr/>
        </p:nvPicPr>
        <p:blipFill>
          <a:blip r:embed="rId3"/>
          <a:stretch>
            <a:fillRect/>
          </a:stretch>
        </p:blipFill>
        <p:spPr>
          <a:xfrm>
            <a:off x="3237722" y="423929"/>
            <a:ext cx="2362200" cy="4310129"/>
          </a:xfrm>
          <a:prstGeom prst="rect">
            <a:avLst/>
          </a:prstGeom>
        </p:spPr>
      </p:pic>
      <p:pic>
        <p:nvPicPr>
          <p:cNvPr id="17" name="Imagen 16" descr="Captura de pantalla de un celular&#10;&#10;Descripción generada automáticamente">
            <a:extLst>
              <a:ext uri="{FF2B5EF4-FFF2-40B4-BE49-F238E27FC236}">
                <a16:creationId xmlns:a16="http://schemas.microsoft.com/office/drawing/2014/main" id="{46822248-860E-0042-B963-0F803E8B9C8D}"/>
              </a:ext>
            </a:extLst>
          </p:cNvPr>
          <p:cNvPicPr>
            <a:picLocks noChangeAspect="1"/>
          </p:cNvPicPr>
          <p:nvPr/>
        </p:nvPicPr>
        <p:blipFill>
          <a:blip r:embed="rId4"/>
          <a:stretch>
            <a:fillRect/>
          </a:stretch>
        </p:blipFill>
        <p:spPr>
          <a:xfrm>
            <a:off x="6016743" y="419100"/>
            <a:ext cx="2438400" cy="4305300"/>
          </a:xfrm>
          <a:prstGeom prst="rect">
            <a:avLst/>
          </a:prstGeom>
        </p:spPr>
      </p:pic>
    </p:spTree>
    <p:extLst>
      <p:ext uri="{BB962C8B-B14F-4D97-AF65-F5344CB8AC3E}">
        <p14:creationId xmlns:p14="http://schemas.microsoft.com/office/powerpoint/2010/main" val="4059087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Captura de pantalla de un celular con letras&#10;&#10;Descripción generada automáticamente">
            <a:extLst>
              <a:ext uri="{FF2B5EF4-FFF2-40B4-BE49-F238E27FC236}">
                <a16:creationId xmlns:a16="http://schemas.microsoft.com/office/drawing/2014/main" id="{4FB66C96-F7B9-2640-B313-7DD44ADF49F6}"/>
              </a:ext>
            </a:extLst>
          </p:cNvPr>
          <p:cNvPicPr>
            <a:picLocks noChangeAspect="1"/>
          </p:cNvPicPr>
          <p:nvPr/>
        </p:nvPicPr>
        <p:blipFill>
          <a:blip r:embed="rId2"/>
          <a:stretch>
            <a:fillRect/>
          </a:stretch>
        </p:blipFill>
        <p:spPr>
          <a:xfrm>
            <a:off x="2531138" y="479005"/>
            <a:ext cx="1926614" cy="3523540"/>
          </a:xfrm>
          <a:prstGeom prst="rect">
            <a:avLst/>
          </a:prstGeom>
        </p:spPr>
      </p:pic>
      <p:pic>
        <p:nvPicPr>
          <p:cNvPr id="7" name="Imagen 6" descr="Captura de pantalla de un celular con letras&#10;&#10;Descripción generada automáticamente">
            <a:extLst>
              <a:ext uri="{FF2B5EF4-FFF2-40B4-BE49-F238E27FC236}">
                <a16:creationId xmlns:a16="http://schemas.microsoft.com/office/drawing/2014/main" id="{ACABF588-75DC-2E45-BC4D-5A6279E96524}"/>
              </a:ext>
            </a:extLst>
          </p:cNvPr>
          <p:cNvPicPr>
            <a:picLocks noChangeAspect="1"/>
          </p:cNvPicPr>
          <p:nvPr/>
        </p:nvPicPr>
        <p:blipFill>
          <a:blip r:embed="rId3"/>
          <a:stretch>
            <a:fillRect/>
          </a:stretch>
        </p:blipFill>
        <p:spPr>
          <a:xfrm>
            <a:off x="4664890" y="494460"/>
            <a:ext cx="1926613" cy="3492630"/>
          </a:xfrm>
          <a:prstGeom prst="rect">
            <a:avLst/>
          </a:prstGeom>
        </p:spPr>
      </p:pic>
      <p:pic>
        <p:nvPicPr>
          <p:cNvPr id="8" name="Imagen 7" descr="Imagen que contiene captura de pantalla&#10;&#10;Descripción generada automáticamente">
            <a:extLst>
              <a:ext uri="{FF2B5EF4-FFF2-40B4-BE49-F238E27FC236}">
                <a16:creationId xmlns:a16="http://schemas.microsoft.com/office/drawing/2014/main" id="{F9B16952-5107-CD47-8D62-52F0F01F1AE5}"/>
              </a:ext>
            </a:extLst>
          </p:cNvPr>
          <p:cNvPicPr>
            <a:picLocks noChangeAspect="1"/>
          </p:cNvPicPr>
          <p:nvPr/>
        </p:nvPicPr>
        <p:blipFill>
          <a:blip r:embed="rId4"/>
          <a:stretch>
            <a:fillRect/>
          </a:stretch>
        </p:blipFill>
        <p:spPr>
          <a:xfrm>
            <a:off x="6781493" y="479005"/>
            <a:ext cx="1997282" cy="3492630"/>
          </a:xfrm>
          <a:prstGeom prst="rect">
            <a:avLst/>
          </a:prstGeom>
        </p:spPr>
      </p:pic>
      <p:pic>
        <p:nvPicPr>
          <p:cNvPr id="9" name="Imagen 8" descr="Captura de pantalla de un celular&#10;&#10;Descripción generada automáticamente">
            <a:extLst>
              <a:ext uri="{FF2B5EF4-FFF2-40B4-BE49-F238E27FC236}">
                <a16:creationId xmlns:a16="http://schemas.microsoft.com/office/drawing/2014/main" id="{32D63ABF-3F8A-D147-8E59-1BDF7AAFC840}"/>
              </a:ext>
            </a:extLst>
          </p:cNvPr>
          <p:cNvPicPr>
            <a:picLocks noChangeAspect="1"/>
          </p:cNvPicPr>
          <p:nvPr/>
        </p:nvPicPr>
        <p:blipFill>
          <a:blip r:embed="rId5"/>
          <a:stretch>
            <a:fillRect/>
          </a:stretch>
        </p:blipFill>
        <p:spPr>
          <a:xfrm>
            <a:off x="365225" y="479005"/>
            <a:ext cx="1958775" cy="3492630"/>
          </a:xfrm>
          <a:prstGeom prst="rect">
            <a:avLst/>
          </a:prstGeom>
        </p:spPr>
      </p:pic>
    </p:spTree>
    <p:extLst>
      <p:ext uri="{BB962C8B-B14F-4D97-AF65-F5344CB8AC3E}">
        <p14:creationId xmlns:p14="http://schemas.microsoft.com/office/powerpoint/2010/main" val="24644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PRESENTACIÓN DEL PROYECTO</a:t>
            </a:r>
            <a:endParaRPr/>
          </a:p>
        </p:txBody>
      </p:sp>
      <p:sp>
        <p:nvSpPr>
          <p:cNvPr id="176" name="Google Shape;176;p31"/>
          <p:cNvSpPr txBox="1">
            <a:spLocks noGrp="1"/>
          </p:cNvSpPr>
          <p:nvPr>
            <p:ph type="title" idx="2"/>
          </p:nvPr>
        </p:nvSpPr>
        <p:spPr>
          <a:xfrm flipH="1">
            <a:off x="1147575" y="214859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Captura de pantalla de un celular&#10;&#10;Descripción generada automáticamente">
            <a:extLst>
              <a:ext uri="{FF2B5EF4-FFF2-40B4-BE49-F238E27FC236}">
                <a16:creationId xmlns:a16="http://schemas.microsoft.com/office/drawing/2014/main" id="{58AA3056-B20D-0540-9BA6-82A6353C30FB}"/>
              </a:ext>
            </a:extLst>
          </p:cNvPr>
          <p:cNvPicPr>
            <a:picLocks noChangeAspect="1"/>
          </p:cNvPicPr>
          <p:nvPr/>
        </p:nvPicPr>
        <p:blipFill>
          <a:blip r:embed="rId2"/>
          <a:stretch>
            <a:fillRect/>
          </a:stretch>
        </p:blipFill>
        <p:spPr>
          <a:xfrm>
            <a:off x="1255678" y="382555"/>
            <a:ext cx="6632644" cy="4223478"/>
          </a:xfrm>
          <a:prstGeom prst="rect">
            <a:avLst/>
          </a:prstGeom>
        </p:spPr>
      </p:pic>
    </p:spTree>
    <p:extLst>
      <p:ext uri="{BB962C8B-B14F-4D97-AF65-F5344CB8AC3E}">
        <p14:creationId xmlns:p14="http://schemas.microsoft.com/office/powerpoint/2010/main" val="945315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de un celular&#10;&#10;Descripción generada automáticamente">
            <a:extLst>
              <a:ext uri="{FF2B5EF4-FFF2-40B4-BE49-F238E27FC236}">
                <a16:creationId xmlns:a16="http://schemas.microsoft.com/office/drawing/2014/main" id="{CF0CFC03-0A02-7349-8A5E-D4B93637014D}"/>
              </a:ext>
            </a:extLst>
          </p:cNvPr>
          <p:cNvPicPr>
            <a:picLocks noChangeAspect="1"/>
          </p:cNvPicPr>
          <p:nvPr/>
        </p:nvPicPr>
        <p:blipFill>
          <a:blip r:embed="rId2"/>
          <a:stretch>
            <a:fillRect/>
          </a:stretch>
        </p:blipFill>
        <p:spPr>
          <a:xfrm>
            <a:off x="1791478" y="263496"/>
            <a:ext cx="5729950" cy="4616507"/>
          </a:xfrm>
          <a:prstGeom prst="rect">
            <a:avLst/>
          </a:prstGeom>
        </p:spPr>
      </p:pic>
    </p:spTree>
    <p:extLst>
      <p:ext uri="{BB962C8B-B14F-4D97-AF65-F5344CB8AC3E}">
        <p14:creationId xmlns:p14="http://schemas.microsoft.com/office/powerpoint/2010/main" val="977306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013555-C0C0-A14D-B687-9D24F038464D}"/>
              </a:ext>
            </a:extLst>
          </p:cNvPr>
          <p:cNvSpPr>
            <a:spLocks noGrp="1"/>
          </p:cNvSpPr>
          <p:nvPr>
            <p:ph type="ctrTitle"/>
          </p:nvPr>
        </p:nvSpPr>
        <p:spPr/>
        <p:txBody>
          <a:bodyPr/>
          <a:lstStyle/>
          <a:p>
            <a:endParaRPr lang="es-ES_tradnl"/>
          </a:p>
        </p:txBody>
      </p:sp>
      <p:pic>
        <p:nvPicPr>
          <p:cNvPr id="3" name="Imagen 2">
            <a:extLst>
              <a:ext uri="{FF2B5EF4-FFF2-40B4-BE49-F238E27FC236}">
                <a16:creationId xmlns:a16="http://schemas.microsoft.com/office/drawing/2014/main" id="{D6BB75B4-3299-444C-AB6F-AE37FDB2AF80}"/>
              </a:ext>
            </a:extLst>
          </p:cNvPr>
          <p:cNvPicPr>
            <a:picLocks noChangeAspect="1"/>
          </p:cNvPicPr>
          <p:nvPr/>
        </p:nvPicPr>
        <p:blipFill>
          <a:blip r:embed="rId2"/>
          <a:stretch>
            <a:fillRect/>
          </a:stretch>
        </p:blipFill>
        <p:spPr>
          <a:xfrm>
            <a:off x="0" y="0"/>
            <a:ext cx="9144000" cy="5143500"/>
          </a:xfrm>
          <a:prstGeom prst="rect">
            <a:avLst/>
          </a:prstGeom>
        </p:spPr>
      </p:pic>
      <p:pic>
        <p:nvPicPr>
          <p:cNvPr id="5" name="Imagen 4" descr="Captura de pantalla de un celular&#10;&#10;Descripción generada automáticamente">
            <a:extLst>
              <a:ext uri="{FF2B5EF4-FFF2-40B4-BE49-F238E27FC236}">
                <a16:creationId xmlns:a16="http://schemas.microsoft.com/office/drawing/2014/main" id="{1FC1C689-04BF-F544-99BC-41E2E7455DB6}"/>
              </a:ext>
            </a:extLst>
          </p:cNvPr>
          <p:cNvPicPr>
            <a:picLocks noChangeAspect="1"/>
          </p:cNvPicPr>
          <p:nvPr/>
        </p:nvPicPr>
        <p:blipFill>
          <a:blip r:embed="rId3"/>
          <a:stretch>
            <a:fillRect/>
          </a:stretch>
        </p:blipFill>
        <p:spPr>
          <a:xfrm>
            <a:off x="1063159" y="352850"/>
            <a:ext cx="7017681" cy="4342780"/>
          </a:xfrm>
          <a:prstGeom prst="rect">
            <a:avLst/>
          </a:prstGeom>
        </p:spPr>
      </p:pic>
    </p:spTree>
    <p:extLst>
      <p:ext uri="{BB962C8B-B14F-4D97-AF65-F5344CB8AC3E}">
        <p14:creationId xmlns:p14="http://schemas.microsoft.com/office/powerpoint/2010/main" val="3203199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de un celular&#10;&#10;Descripción generada automáticamente">
            <a:extLst>
              <a:ext uri="{FF2B5EF4-FFF2-40B4-BE49-F238E27FC236}">
                <a16:creationId xmlns:a16="http://schemas.microsoft.com/office/drawing/2014/main" id="{95556EB2-E41F-9D4D-9706-C77921E9311D}"/>
              </a:ext>
            </a:extLst>
          </p:cNvPr>
          <p:cNvPicPr>
            <a:picLocks noChangeAspect="1"/>
          </p:cNvPicPr>
          <p:nvPr/>
        </p:nvPicPr>
        <p:blipFill>
          <a:blip r:embed="rId2"/>
          <a:stretch>
            <a:fillRect/>
          </a:stretch>
        </p:blipFill>
        <p:spPr>
          <a:xfrm>
            <a:off x="1296955" y="270587"/>
            <a:ext cx="6117266" cy="4800545"/>
          </a:xfrm>
          <a:prstGeom prst="rect">
            <a:avLst/>
          </a:prstGeom>
        </p:spPr>
      </p:pic>
    </p:spTree>
    <p:extLst>
      <p:ext uri="{BB962C8B-B14F-4D97-AF65-F5344CB8AC3E}">
        <p14:creationId xmlns:p14="http://schemas.microsoft.com/office/powerpoint/2010/main" val="366735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de un celular&#10;&#10;Descripción generada automáticamente">
            <a:extLst>
              <a:ext uri="{FF2B5EF4-FFF2-40B4-BE49-F238E27FC236}">
                <a16:creationId xmlns:a16="http://schemas.microsoft.com/office/drawing/2014/main" id="{FEEEB392-BF40-B549-859F-59DA1E9711A4}"/>
              </a:ext>
            </a:extLst>
          </p:cNvPr>
          <p:cNvPicPr>
            <a:picLocks noChangeAspect="1"/>
          </p:cNvPicPr>
          <p:nvPr/>
        </p:nvPicPr>
        <p:blipFill>
          <a:blip r:embed="rId2"/>
          <a:stretch>
            <a:fillRect/>
          </a:stretch>
        </p:blipFill>
        <p:spPr>
          <a:xfrm>
            <a:off x="365396" y="0"/>
            <a:ext cx="8413207" cy="5143500"/>
          </a:xfrm>
          <a:prstGeom prst="rect">
            <a:avLst/>
          </a:prstGeom>
        </p:spPr>
      </p:pic>
    </p:spTree>
    <p:extLst>
      <p:ext uri="{BB962C8B-B14F-4D97-AF65-F5344CB8AC3E}">
        <p14:creationId xmlns:p14="http://schemas.microsoft.com/office/powerpoint/2010/main" val="4119382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B8D250-AEA8-9C40-8CC6-5B385F7B774F}"/>
              </a:ext>
            </a:extLst>
          </p:cNvPr>
          <p:cNvSpPr>
            <a:spLocks noGrp="1"/>
          </p:cNvSpPr>
          <p:nvPr>
            <p:ph type="ctrTitle"/>
          </p:nvPr>
        </p:nvSpPr>
        <p:spPr/>
        <p:txBody>
          <a:bodyPr/>
          <a:lstStyle/>
          <a:p>
            <a:endParaRPr lang="es-ES_tradnl"/>
          </a:p>
        </p:txBody>
      </p:sp>
      <p:pic>
        <p:nvPicPr>
          <p:cNvPr id="4" name="Imagen 3" descr="Captura de pantalla de un celular&#10;&#10;Descripción generada automáticamente">
            <a:extLst>
              <a:ext uri="{FF2B5EF4-FFF2-40B4-BE49-F238E27FC236}">
                <a16:creationId xmlns:a16="http://schemas.microsoft.com/office/drawing/2014/main" id="{6BB6AD5E-B7EA-284C-8158-3A865E9F4D05}"/>
              </a:ext>
            </a:extLst>
          </p:cNvPr>
          <p:cNvPicPr>
            <a:picLocks noChangeAspect="1"/>
          </p:cNvPicPr>
          <p:nvPr/>
        </p:nvPicPr>
        <p:blipFill>
          <a:blip r:embed="rId2"/>
          <a:stretch>
            <a:fillRect/>
          </a:stretch>
        </p:blipFill>
        <p:spPr>
          <a:xfrm>
            <a:off x="1009650" y="254000"/>
            <a:ext cx="7124700" cy="4635500"/>
          </a:xfrm>
          <a:prstGeom prst="rect">
            <a:avLst/>
          </a:prstGeom>
        </p:spPr>
      </p:pic>
    </p:spTree>
    <p:extLst>
      <p:ext uri="{BB962C8B-B14F-4D97-AF65-F5344CB8AC3E}">
        <p14:creationId xmlns:p14="http://schemas.microsoft.com/office/powerpoint/2010/main" val="2102435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1"/>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CO" b="1"/>
              <a:t>Alguien tiene alguna pregunta?</a:t>
            </a:r>
          </a:p>
          <a:p>
            <a:pPr marL="0" lvl="0" indent="0" algn="ctr" rtl="0">
              <a:spcBef>
                <a:spcPts val="0"/>
              </a:spcBef>
              <a:spcAft>
                <a:spcPts val="0"/>
              </a:spcAft>
              <a:buClr>
                <a:schemeClr val="dk1"/>
              </a:buClr>
              <a:buSzPts val="1100"/>
              <a:buFont typeface="Arial"/>
              <a:buNone/>
            </a:pPr>
            <a:endParaRPr/>
          </a:p>
        </p:txBody>
      </p:sp>
      <p:sp>
        <p:nvSpPr>
          <p:cNvPr id="599" name="Google Shape;599;p51"/>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GRACIAS</a:t>
            </a:r>
            <a:endParaRPr/>
          </a:p>
        </p:txBody>
      </p:sp>
      <p:cxnSp>
        <p:nvCxnSpPr>
          <p:cNvPr id="600" name="Google Shape;600;p51"/>
          <p:cNvCxnSpPr/>
          <p:nvPr/>
        </p:nvCxnSpPr>
        <p:spPr>
          <a:xfrm rot="10800000">
            <a:off x="8156400" y="630088"/>
            <a:ext cx="1236300" cy="0"/>
          </a:xfrm>
          <a:prstGeom prst="straightConnector1">
            <a:avLst/>
          </a:prstGeom>
          <a:noFill/>
          <a:ln w="9525" cap="flat" cmpd="sng">
            <a:solidFill>
              <a:schemeClr val="dk1"/>
            </a:solidFill>
            <a:prstDash val="solid"/>
            <a:round/>
            <a:headEnd type="none" w="med" len="med"/>
            <a:tailEnd type="none" w="med" len="med"/>
          </a:ln>
        </p:spPr>
      </p:cxnSp>
      <p:cxnSp>
        <p:nvCxnSpPr>
          <p:cNvPr id="613" name="Google Shape;613;p51"/>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
        <p:nvSpPr>
          <p:cNvPr id="2" name="Rectángulo 1"/>
          <p:cNvSpPr/>
          <p:nvPr/>
        </p:nvSpPr>
        <p:spPr>
          <a:xfrm>
            <a:off x="1" y="4561726"/>
            <a:ext cx="4315145" cy="204124"/>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59085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9" name="Google Shape;409;p44"/>
          <p:cNvSpPr txBox="1">
            <a:spLocks noGrp="1"/>
          </p:cNvSpPr>
          <p:nvPr>
            <p:ph type="ctrTitle"/>
          </p:nvPr>
        </p:nvSpPr>
        <p:spPr>
          <a:xfrm>
            <a:off x="1762311" y="128049"/>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sz="3600"/>
              <a:t>Integrantes</a:t>
            </a:r>
            <a:r>
              <a:rPr lang="en" sz="3600"/>
              <a:t>!</a:t>
            </a:r>
            <a:endParaRPr sz="3600"/>
          </a:p>
        </p:txBody>
      </p:sp>
      <p:cxnSp>
        <p:nvCxnSpPr>
          <p:cNvPr id="410" name="Google Shape;410;p44"/>
          <p:cNvCxnSpPr/>
          <p:nvPr/>
        </p:nvCxnSpPr>
        <p:spPr>
          <a:xfrm>
            <a:off x="2232425" y="0"/>
            <a:ext cx="0" cy="1062300"/>
          </a:xfrm>
          <a:prstGeom prst="straightConnector1">
            <a:avLst/>
          </a:prstGeom>
          <a:noFill/>
          <a:ln w="9525" cap="flat" cmpd="sng">
            <a:solidFill>
              <a:schemeClr val="dk1"/>
            </a:solidFill>
            <a:prstDash val="solid"/>
            <a:round/>
            <a:headEnd type="none" w="med" len="med"/>
            <a:tailEnd type="none" w="med" len="med"/>
          </a:ln>
        </p:spPr>
      </p:cxnSp>
      <p:sp>
        <p:nvSpPr>
          <p:cNvPr id="411" name="Google Shape;411;p44"/>
          <p:cNvSpPr txBox="1">
            <a:spLocks noGrp="1"/>
          </p:cNvSpPr>
          <p:nvPr>
            <p:ph type="ctrTitle" idx="2"/>
          </p:nvPr>
        </p:nvSpPr>
        <p:spPr>
          <a:xfrm>
            <a:off x="1508582" y="1633610"/>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KATTYA PEÑA</a:t>
            </a:r>
            <a:endParaRPr/>
          </a:p>
        </p:txBody>
      </p:sp>
      <p:sp>
        <p:nvSpPr>
          <p:cNvPr id="412" name="Google Shape;412;p44"/>
          <p:cNvSpPr txBox="1">
            <a:spLocks noGrp="1"/>
          </p:cNvSpPr>
          <p:nvPr>
            <p:ph type="subTitle" idx="1"/>
          </p:nvPr>
        </p:nvSpPr>
        <p:spPr>
          <a:xfrm>
            <a:off x="1508582" y="1927860"/>
            <a:ext cx="1793100" cy="1003200"/>
          </a:xfrm>
          <a:prstGeom prst="rect">
            <a:avLst/>
          </a:prstGeom>
        </p:spPr>
        <p:txBody>
          <a:bodyPr spcFirstLastPara="1" wrap="square" lIns="91425" tIns="91425" rIns="91425" bIns="91425" anchor="t" anchorCtr="0">
            <a:noAutofit/>
          </a:bodyPr>
          <a:lstStyle/>
          <a:p>
            <a:pPr marL="0" lvl="0" indent="0"/>
            <a:r>
              <a:rPr lang="es-MX"/>
              <a:t>Ingeniera de pruebas de calidad​ y desarrollador​</a:t>
            </a:r>
            <a:endParaRPr/>
          </a:p>
        </p:txBody>
      </p:sp>
      <p:sp>
        <p:nvSpPr>
          <p:cNvPr id="413" name="Google Shape;413;p44"/>
          <p:cNvSpPr txBox="1">
            <a:spLocks noGrp="1"/>
          </p:cNvSpPr>
          <p:nvPr>
            <p:ph type="ctrTitle" idx="3"/>
          </p:nvPr>
        </p:nvSpPr>
        <p:spPr>
          <a:xfrm>
            <a:off x="2555567" y="3066550"/>
            <a:ext cx="1988222"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JOHAN CÉSPEDES</a:t>
            </a:r>
            <a:endParaRPr/>
          </a:p>
        </p:txBody>
      </p:sp>
      <p:sp>
        <p:nvSpPr>
          <p:cNvPr id="414" name="Google Shape;414;p44"/>
          <p:cNvSpPr txBox="1">
            <a:spLocks noGrp="1"/>
          </p:cNvSpPr>
          <p:nvPr>
            <p:ph type="subTitle" idx="4"/>
          </p:nvPr>
        </p:nvSpPr>
        <p:spPr>
          <a:xfrm>
            <a:off x="2555567" y="3360800"/>
            <a:ext cx="1708200" cy="1003200"/>
          </a:xfrm>
          <a:prstGeom prst="rect">
            <a:avLst/>
          </a:prstGeom>
        </p:spPr>
        <p:txBody>
          <a:bodyPr spcFirstLastPara="1" wrap="square" lIns="91425" tIns="91425" rIns="91425" bIns="91425" anchor="t" anchorCtr="0">
            <a:noAutofit/>
          </a:bodyPr>
          <a:lstStyle/>
          <a:p>
            <a:pPr marL="0" indent="0"/>
            <a:r>
              <a:rPr lang="es-CO"/>
              <a:t>Arquitecto e Ingeniero desarrollador back-</a:t>
            </a:r>
            <a:r>
              <a:rPr lang="es-CO" err="1"/>
              <a:t>end</a:t>
            </a:r>
          </a:p>
          <a:p>
            <a:pPr marL="0" lvl="0" indent="0" algn="l" rtl="0">
              <a:spcBef>
                <a:spcPts val="0"/>
              </a:spcBef>
              <a:spcAft>
                <a:spcPts val="0"/>
              </a:spcAft>
              <a:buNone/>
            </a:pPr>
            <a:endParaRPr/>
          </a:p>
        </p:txBody>
      </p:sp>
      <p:sp>
        <p:nvSpPr>
          <p:cNvPr id="415" name="Google Shape;415;p44"/>
          <p:cNvSpPr txBox="1">
            <a:spLocks noGrp="1"/>
          </p:cNvSpPr>
          <p:nvPr>
            <p:ph type="ctrTitle" idx="5"/>
          </p:nvPr>
        </p:nvSpPr>
        <p:spPr>
          <a:xfrm>
            <a:off x="5438564" y="1989125"/>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JOHN SMITH</a:t>
            </a:r>
            <a:endParaRPr/>
          </a:p>
        </p:txBody>
      </p:sp>
      <p:sp>
        <p:nvSpPr>
          <p:cNvPr id="416" name="Google Shape;416;p44"/>
          <p:cNvSpPr txBox="1">
            <a:spLocks noGrp="1"/>
          </p:cNvSpPr>
          <p:nvPr>
            <p:ph type="subTitle" idx="6"/>
          </p:nvPr>
        </p:nvSpPr>
        <p:spPr>
          <a:xfrm>
            <a:off x="4959845" y="2283375"/>
            <a:ext cx="2271821" cy="441635"/>
          </a:xfrm>
          <a:prstGeom prst="rect">
            <a:avLst/>
          </a:prstGeom>
        </p:spPr>
        <p:txBody>
          <a:bodyPr spcFirstLastPara="1" wrap="square" lIns="91425" tIns="91425" rIns="91425" bIns="91425" anchor="t" anchorCtr="0">
            <a:noAutofit/>
          </a:bodyPr>
          <a:lstStyle/>
          <a:p>
            <a:pPr marL="0" indent="0"/>
            <a:r>
              <a:rPr lang="es-CO"/>
              <a:t>Líder de configuración y desarrollador​</a:t>
            </a:r>
            <a:endParaRPr/>
          </a:p>
          <a:p>
            <a:pPr marL="0" lvl="0" indent="0" algn="r" rtl="0">
              <a:spcBef>
                <a:spcPts val="0"/>
              </a:spcBef>
              <a:spcAft>
                <a:spcPts val="0"/>
              </a:spcAft>
              <a:buNone/>
            </a:pPr>
            <a:endParaRPr/>
          </a:p>
        </p:txBody>
      </p:sp>
      <p:sp>
        <p:nvSpPr>
          <p:cNvPr id="417" name="Google Shape;417;p44"/>
          <p:cNvSpPr txBox="1">
            <a:spLocks noGrp="1"/>
          </p:cNvSpPr>
          <p:nvPr>
            <p:ph type="ctrTitle" idx="7"/>
          </p:nvPr>
        </p:nvSpPr>
        <p:spPr>
          <a:xfrm>
            <a:off x="4658666" y="361583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JAVIER BECERRA</a:t>
            </a:r>
            <a:endParaRPr/>
          </a:p>
        </p:txBody>
      </p:sp>
      <p:sp>
        <p:nvSpPr>
          <p:cNvPr id="418" name="Google Shape;418;p44"/>
          <p:cNvSpPr txBox="1">
            <a:spLocks noGrp="1"/>
          </p:cNvSpPr>
          <p:nvPr>
            <p:ph type="subTitle" idx="8"/>
          </p:nvPr>
        </p:nvSpPr>
        <p:spPr>
          <a:xfrm>
            <a:off x="4563544" y="3910083"/>
            <a:ext cx="1888224" cy="1003200"/>
          </a:xfrm>
          <a:prstGeom prst="rect">
            <a:avLst/>
          </a:prstGeom>
        </p:spPr>
        <p:txBody>
          <a:bodyPr spcFirstLastPara="1" wrap="square" lIns="91425" tIns="91425" rIns="91425" bIns="91425" anchor="t" anchorCtr="0">
            <a:noAutofit/>
          </a:bodyPr>
          <a:lstStyle/>
          <a:p>
            <a:pPr marL="0" indent="0"/>
            <a:r>
              <a:rPr lang="es-MX"/>
              <a:t>Ingeniero de desarrollo </a:t>
            </a:r>
            <a:r>
              <a:rPr lang="es-MX" err="1"/>
              <a:t>front-end</a:t>
            </a:r>
            <a:r>
              <a:rPr lang="es-MX"/>
              <a:t>​</a:t>
            </a:r>
          </a:p>
          <a:p>
            <a:pPr marL="0" lvl="0" indent="0"/>
            <a:r>
              <a:rPr lang="es-MX"/>
              <a:t>y procesos de integración​</a:t>
            </a:r>
            <a:endParaRPr/>
          </a:p>
          <a:p>
            <a:pPr marL="0" lvl="0" indent="0" algn="r" rtl="0">
              <a:spcBef>
                <a:spcPts val="0"/>
              </a:spcBef>
              <a:spcAft>
                <a:spcPts val="0"/>
              </a:spcAft>
              <a:buNone/>
            </a:pPr>
            <a:endParaRPr/>
          </a:p>
        </p:txBody>
      </p:sp>
      <p:cxnSp>
        <p:nvCxnSpPr>
          <p:cNvPr id="419" name="Google Shape;419;p44"/>
          <p:cNvCxnSpPr/>
          <p:nvPr/>
        </p:nvCxnSpPr>
        <p:spPr>
          <a:xfrm>
            <a:off x="6916600" y="4522975"/>
            <a:ext cx="0" cy="620400"/>
          </a:xfrm>
          <a:prstGeom prst="straightConnector1">
            <a:avLst/>
          </a:prstGeom>
          <a:noFill/>
          <a:ln w="9525" cap="flat" cmpd="sng">
            <a:solidFill>
              <a:schemeClr val="dk1"/>
            </a:solidFill>
            <a:prstDash val="solid"/>
            <a:round/>
            <a:headEnd type="none" w="med" len="med"/>
            <a:tailEnd type="none" w="med" len="med"/>
          </a:ln>
        </p:spPr>
      </p:cxnSp>
      <p:pic>
        <p:nvPicPr>
          <p:cNvPr id="1026" name="Picture 2" descr="Foto_JT"/>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2264" t="5346"/>
          <a:stretch/>
        </p:blipFill>
        <p:spPr bwMode="auto">
          <a:xfrm>
            <a:off x="7366747" y="1029318"/>
            <a:ext cx="1256400"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28" name="Picture 4" descr="https://github.com/IngSwEspec2030/SiMed/raw/master/images/integrantes/Foto_KP.jpeg"/>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87646" y="1062300"/>
            <a:ext cx="1256400"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30" name="Picture 6" descr="https://github.com/IngSwEspec2030/SiMed/raw/master/images/integrantes/Foto_JB.jpeg"/>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l="22603" r="10821"/>
          <a:stretch/>
        </p:blipFill>
        <p:spPr bwMode="auto">
          <a:xfrm>
            <a:off x="3402264" y="1069018"/>
            <a:ext cx="1256402"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32" name="Picture 8" descr="https://github.com/IngSwEspec2030/SiMed/raw/master/images/integrantes/Foto_JC.jpeg"/>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t="18790"/>
          <a:stretch/>
        </p:blipFill>
        <p:spPr bwMode="auto">
          <a:xfrm>
            <a:off x="1134111" y="3167938"/>
            <a:ext cx="1256400"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34" name="Picture 10" descr="https://github.com/IngSwEspec2030/SiMed/raw/master/images/integrantes/Foto_JAB.jpeg"/>
          <p:cNvPicPr>
            <a:picLocks noChangeAspect="1" noChangeArrowheads="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616824" y="3203283"/>
            <a:ext cx="1261288" cy="1710000"/>
          </a:xfrm>
          <a:prstGeom prst="snip2DiagRect">
            <a:avLst/>
          </a:prstGeom>
          <a:noFill/>
          <a:extLst>
            <a:ext uri="{909E8E84-426E-40DD-AFC4-6F175D3DCCD1}">
              <a14:hiddenFill xmlns:a14="http://schemas.microsoft.com/office/drawing/2010/main">
                <a:solidFill>
                  <a:srgbClr val="FFFFFF"/>
                </a:solidFill>
              </a14:hiddenFill>
            </a:ext>
          </a:extLst>
        </p:spPr>
      </p:pic>
      <p:sp>
        <p:nvSpPr>
          <p:cNvPr id="26" name="Google Shape;411;p44"/>
          <p:cNvSpPr txBox="1">
            <a:spLocks/>
          </p:cNvSpPr>
          <p:nvPr/>
        </p:nvSpPr>
        <p:spPr>
          <a:xfrm>
            <a:off x="4636382" y="977818"/>
            <a:ext cx="17931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2pPr>
            <a:lvl3pPr marR="0" lvl="2"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3pPr>
            <a:lvl4pPr marR="0" lvl="3"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4pPr>
            <a:lvl5pPr marR="0" lvl="4"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5pPr>
            <a:lvl6pPr marR="0" lvl="5"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6pPr>
            <a:lvl7pPr marR="0" lvl="6"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7pPr>
            <a:lvl8pPr marR="0" lvl="7"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8pPr>
            <a:lvl9pPr marR="0" lvl="8"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9pPr>
          </a:lstStyle>
          <a:p>
            <a:r>
              <a:rPr lang="es-MX"/>
              <a:t>JOSE BETÍN</a:t>
            </a:r>
            <a:endParaRPr lang="es-CO"/>
          </a:p>
        </p:txBody>
      </p:sp>
      <p:sp>
        <p:nvSpPr>
          <p:cNvPr id="27" name="Google Shape;412;p44"/>
          <p:cNvSpPr txBox="1">
            <a:spLocks/>
          </p:cNvSpPr>
          <p:nvPr/>
        </p:nvSpPr>
        <p:spPr>
          <a:xfrm>
            <a:off x="4636382" y="1272068"/>
            <a:ext cx="17082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CO"/>
              <a:t>Gerente de proyecto e Ingeniero desarrollador</a:t>
            </a:r>
          </a:p>
        </p:txBody>
      </p:sp>
    </p:spTree>
    <p:extLst>
      <p:ext uri="{BB962C8B-B14F-4D97-AF65-F5344CB8AC3E}">
        <p14:creationId xmlns:p14="http://schemas.microsoft.com/office/powerpoint/2010/main" val="605139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870650" y="1296600"/>
            <a:ext cx="6919200" cy="2719140"/>
          </a:xfrm>
          <a:prstGeom prst="rect">
            <a:avLst/>
          </a:prstGeom>
        </p:spPr>
        <p:txBody>
          <a:bodyPr spcFirstLastPara="1" wrap="square" lIns="91425" tIns="91425" rIns="91425" bIns="91425" anchor="t" anchorCtr="0">
            <a:noAutofit/>
          </a:bodyPr>
          <a:lstStyle/>
          <a:p>
            <a:pPr marL="914400" indent="-228600" algn="just">
              <a:buNone/>
            </a:pPr>
            <a:r>
              <a:rPr lang="es-MX" err="1"/>
              <a:t>SiMed</a:t>
            </a:r>
            <a:r>
              <a:rPr lang="es-MX"/>
              <a:t> es una aplicación Web que permite la localización de los centros médicos más cercanos a los usuarios de Bogotá, además permite la selección de especialidades y centros médicos con mayor disponibilidad de atención, algunas características son:</a:t>
            </a:r>
            <a:r>
              <a:rPr lang="en"/>
              <a:t> </a:t>
            </a:r>
          </a:p>
          <a:p>
            <a:pPr marL="914400" lvl="0" indent="-228600" algn="l" rtl="0">
              <a:lnSpc>
                <a:spcPct val="100000"/>
              </a:lnSpc>
              <a:spcBef>
                <a:spcPts val="1600"/>
              </a:spcBef>
              <a:spcAft>
                <a:spcPts val="0"/>
              </a:spcAft>
              <a:buNone/>
            </a:pPr>
            <a:endParaRPr/>
          </a:p>
          <a:p>
            <a:pPr marL="457200" lvl="0" indent="-298450" algn="l" rtl="0">
              <a:spcBef>
                <a:spcPts val="0"/>
              </a:spcBef>
              <a:spcAft>
                <a:spcPts val="0"/>
              </a:spcAft>
              <a:buSzPts val="1100"/>
              <a:buFont typeface="Arial"/>
              <a:buAutoNum type="arabicPeriod"/>
            </a:pPr>
            <a:r>
              <a:rPr lang="en" err="1"/>
              <a:t>Alianzas</a:t>
            </a:r>
            <a:r>
              <a:rPr lang="en"/>
              <a:t> con EPS y </a:t>
            </a:r>
            <a:r>
              <a:rPr lang="en" err="1"/>
              <a:t>centros</a:t>
            </a:r>
            <a:r>
              <a:rPr lang="en"/>
              <a:t> </a:t>
            </a:r>
            <a:r>
              <a:rPr lang="en" err="1"/>
              <a:t>médicos</a:t>
            </a:r>
            <a:r>
              <a:rPr lang="en"/>
              <a:t> </a:t>
            </a:r>
            <a:r>
              <a:rPr lang="en" err="1"/>
              <a:t>dependientes</a:t>
            </a:r>
            <a:r>
              <a:rPr lang="en"/>
              <a:t>.</a:t>
            </a:r>
            <a:endParaRPr/>
          </a:p>
          <a:p>
            <a:pPr marL="457200" lvl="0" indent="-298450" algn="l" rtl="0">
              <a:spcBef>
                <a:spcPts val="0"/>
              </a:spcBef>
              <a:spcAft>
                <a:spcPts val="0"/>
              </a:spcAft>
              <a:buSzPts val="1100"/>
              <a:buFont typeface="Arial"/>
              <a:buAutoNum type="arabicPeriod"/>
            </a:pPr>
            <a:r>
              <a:rPr lang="es-CO"/>
              <a:t>S</a:t>
            </a:r>
            <a:r>
              <a:rPr lang="en" err="1"/>
              <a:t>eleccion</a:t>
            </a:r>
            <a:r>
              <a:rPr lang="en"/>
              <a:t> de </a:t>
            </a:r>
            <a:r>
              <a:rPr lang="en" err="1"/>
              <a:t>especialidades</a:t>
            </a:r>
            <a:r>
              <a:rPr lang="en"/>
              <a:t> </a:t>
            </a:r>
            <a:r>
              <a:rPr lang="en" err="1"/>
              <a:t>médicas</a:t>
            </a:r>
            <a:r>
              <a:rPr lang="en"/>
              <a:t>.</a:t>
            </a:r>
            <a:endParaRPr/>
          </a:p>
          <a:p>
            <a:pPr indent="-298450">
              <a:buSzPts val="1100"/>
              <a:buFont typeface="Arial"/>
              <a:buAutoNum type="arabicPeriod"/>
            </a:pPr>
            <a:r>
              <a:rPr lang="en"/>
              <a:t>Match entre </a:t>
            </a:r>
            <a:r>
              <a:rPr lang="en" err="1"/>
              <a:t>ubicación</a:t>
            </a:r>
            <a:r>
              <a:rPr lang="en"/>
              <a:t> </a:t>
            </a:r>
            <a:r>
              <a:rPr lang="en" err="1"/>
              <a:t>aproximada</a:t>
            </a:r>
            <a:r>
              <a:rPr lang="en"/>
              <a:t> de </a:t>
            </a:r>
            <a:r>
              <a:rPr lang="en" err="1"/>
              <a:t>usuarios</a:t>
            </a:r>
            <a:r>
              <a:rPr lang="en"/>
              <a:t> y </a:t>
            </a:r>
            <a:r>
              <a:rPr lang="en" err="1"/>
              <a:t>lugares</a:t>
            </a:r>
            <a:r>
              <a:rPr lang="en"/>
              <a:t> de </a:t>
            </a:r>
            <a:r>
              <a:rPr lang="en" err="1"/>
              <a:t>atención</a:t>
            </a:r>
            <a:r>
              <a:rPr lang="en"/>
              <a:t> </a:t>
            </a:r>
            <a:r>
              <a:rPr lang="en" err="1"/>
              <a:t>médica</a:t>
            </a:r>
            <a:r>
              <a:rPr lang="en"/>
              <a:t>.</a:t>
            </a:r>
            <a:r>
              <a:rPr lang="en">
                <a:solidFill>
                  <a:schemeClr val="lt2"/>
                </a:solidFill>
              </a:rPr>
              <a:t>.</a:t>
            </a:r>
            <a:r>
              <a:rPr lang="en" b="1">
                <a:uFill>
                  <a:noFill/>
                </a:uFill>
                <a:latin typeface="Roboto Condensed"/>
                <a:sym typeface="Roboto Condensed"/>
                <a:hlinkClick r:id="" action="ppaction://noaction"/>
              </a:rPr>
              <a:t> </a:t>
            </a:r>
            <a:endParaRPr b="1">
              <a:latin typeface="Roboto Condensed"/>
              <a:ea typeface="Roboto Condensed"/>
              <a:cs typeface="Roboto Condensed"/>
              <a:sym typeface="Roboto Condensed"/>
            </a:endParaRPr>
          </a:p>
          <a:p>
            <a:pPr marL="457200" lvl="0" indent="-298450" algn="l" rtl="0">
              <a:spcBef>
                <a:spcPts val="0"/>
              </a:spcBef>
              <a:spcAft>
                <a:spcPts val="0"/>
              </a:spcAft>
              <a:buSzPts val="1100"/>
              <a:buFont typeface="Arial"/>
              <a:buAutoNum type="arabicPeriod"/>
            </a:pPr>
            <a:r>
              <a:rPr lang="es-MX"/>
              <a:t>Administración de módulos</a:t>
            </a:r>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1600"/>
              </a:spcAft>
              <a:buNone/>
            </a:pPr>
            <a:endParaRPr/>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t>Sistema de información de citas </a:t>
            </a:r>
            <a:r>
              <a:rPr lang="es-CO"/>
              <a:t>médicas </a:t>
            </a:r>
            <a:r>
              <a:rPr lang="es-MX" err="1"/>
              <a:t>SiMed</a:t>
            </a:r>
          </a:p>
          <a:p>
            <a:pPr marL="0" lvl="0" indent="0" algn="ctr"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29"/>
          <p:cNvSpPr txBox="1">
            <a:spLocks noGrp="1"/>
          </p:cNvSpPr>
          <p:nvPr>
            <p:ph type="ctrTitle"/>
          </p:nvPr>
        </p:nvSpPr>
        <p:spPr>
          <a:xfrm>
            <a:off x="1875951"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t>Sistema de información de citas médicas </a:t>
            </a:r>
            <a:r>
              <a:rPr lang="es-MX" err="1"/>
              <a:t>SiMed</a:t>
            </a:r>
          </a:p>
          <a:p>
            <a:pPr marL="0" lvl="0" indent="0" algn="ctr" rtl="0">
              <a:spcBef>
                <a:spcPts val="0"/>
              </a:spcBef>
              <a:spcAft>
                <a:spcPts val="0"/>
              </a:spcAft>
              <a:buNone/>
            </a:pPr>
            <a:endParaRPr/>
          </a:p>
        </p:txBody>
      </p:sp>
      <p:pic>
        <p:nvPicPr>
          <p:cNvPr id="3" name="Imagen 2"/>
          <p:cNvPicPr>
            <a:picLocks noChangeAspect="1"/>
          </p:cNvPicPr>
          <p:nvPr/>
        </p:nvPicPr>
        <p:blipFill>
          <a:blip r:embed="rId3"/>
          <a:stretch>
            <a:fillRect/>
          </a:stretch>
        </p:blipFill>
        <p:spPr>
          <a:xfrm>
            <a:off x="366901" y="1209946"/>
            <a:ext cx="7759700" cy="3879755"/>
          </a:xfrm>
          <a:prstGeom prst="rect">
            <a:avLst/>
          </a:prstGeom>
        </p:spPr>
      </p:pic>
    </p:spTree>
    <p:extLst>
      <p:ext uri="{BB962C8B-B14F-4D97-AF65-F5344CB8AC3E}">
        <p14:creationId xmlns:p14="http://schemas.microsoft.com/office/powerpoint/2010/main" val="869956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WBS</a:t>
            </a:r>
            <a:endParaRPr/>
          </a:p>
        </p:txBody>
      </p:sp>
      <p:sp>
        <p:nvSpPr>
          <p:cNvPr id="216" name="Google Shape;216;p34"/>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17" name="Google Shape;217;p34"/>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
        <p:nvSpPr>
          <p:cNvPr id="218" name="Google Shape;218;p3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r>
              <a:rPr lang="es-CO" b="1" err="1"/>
              <a:t>Work</a:t>
            </a:r>
            <a:r>
              <a:rPr lang="es-CO" b="1"/>
              <a:t> </a:t>
            </a:r>
            <a:r>
              <a:rPr lang="es-CO" b="1" err="1"/>
              <a:t>Breakdown</a:t>
            </a:r>
            <a:r>
              <a:rPr lang="es-CO" b="1"/>
              <a:t> </a:t>
            </a:r>
            <a:r>
              <a:rPr lang="es-CO" b="1" err="1"/>
              <a:t>Structure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cxnSp>
        <p:nvCxnSpPr>
          <p:cNvPr id="236" name="Google Shape;236;p36"/>
          <p:cNvCxnSpPr/>
          <p:nvPr/>
        </p:nvCxnSpPr>
        <p:spPr>
          <a:xfrm>
            <a:off x="5154025" y="2130875"/>
            <a:ext cx="651300" cy="0"/>
          </a:xfrm>
          <a:prstGeom prst="straightConnector1">
            <a:avLst/>
          </a:prstGeom>
          <a:noFill/>
          <a:ln w="9525" cap="flat" cmpd="sng">
            <a:solidFill>
              <a:schemeClr val="dk1"/>
            </a:solidFill>
            <a:prstDash val="solid"/>
            <a:round/>
            <a:headEnd type="none" w="med" len="med"/>
            <a:tailEnd type="none" w="med" len="med"/>
          </a:ln>
        </p:spPr>
      </p:cxnSp>
      <p:sp>
        <p:nvSpPr>
          <p:cNvPr id="3" name="Rectangle 1"/>
          <p:cNvSpPr>
            <a:spLocks noChangeArrowheads="1"/>
          </p:cNvSpPr>
          <p:nvPr/>
        </p:nvSpPr>
        <p:spPr bwMode="auto">
          <a:xfrm>
            <a:off x="1247373" y="4835284"/>
            <a:ext cx="3616727" cy="237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r>
              <a:rPr lang="en-US" altLang="es-CO" sz="1100">
                <a:latin typeface="Calibri" panose="020F0502020204030204" pitchFamily="34" charset="0"/>
                <a:cs typeface="Calibri" panose="020F0502020204030204" pitchFamily="34" charset="0"/>
              </a:rPr>
              <a:t>Work</a:t>
            </a:r>
            <a:r>
              <a:rPr lang="es-CO" altLang="es-CO" sz="1100">
                <a:latin typeface="Calibri" panose="020F0502020204030204" pitchFamily="34" charset="0"/>
                <a:cs typeface="Calibri" panose="020F0502020204030204" pitchFamily="34" charset="0"/>
              </a:rPr>
              <a:t> </a:t>
            </a:r>
            <a:r>
              <a:rPr lang="en-US" altLang="es-CO" sz="1100">
                <a:latin typeface="Calibri" panose="020F0502020204030204" pitchFamily="34" charset="0"/>
                <a:cs typeface="Calibri" panose="020F0502020204030204" pitchFamily="34" charset="0"/>
              </a:rPr>
              <a:t>Breakdown</a:t>
            </a:r>
            <a:r>
              <a:rPr lang="es-CO" altLang="es-CO" sz="1100">
                <a:latin typeface="Calibri" panose="020F0502020204030204" pitchFamily="34" charset="0"/>
                <a:cs typeface="Calibri" panose="020F0502020204030204" pitchFamily="34" charset="0"/>
              </a:rPr>
              <a:t>  </a:t>
            </a:r>
            <a:r>
              <a:rPr lang="en-US" altLang="es-CO" sz="1100">
                <a:latin typeface="Calibri" panose="020F0502020204030204" pitchFamily="34" charset="0"/>
                <a:cs typeface="Calibri" panose="020F0502020204030204" pitchFamily="34" charset="0"/>
              </a:rPr>
              <a:t>Structure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s-CO" altLang="es-CO"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graphicFrame>
        <p:nvGraphicFramePr>
          <p:cNvPr id="2" name="Diagrama 1"/>
          <p:cNvGraphicFramePr/>
          <p:nvPr>
            <p:extLst>
              <p:ext uri="{D42A27DB-BD31-4B8C-83A1-F6EECF244321}">
                <p14:modId xmlns:p14="http://schemas.microsoft.com/office/powerpoint/2010/main" val="4171366488"/>
              </p:ext>
            </p:extLst>
          </p:nvPr>
        </p:nvGraphicFramePr>
        <p:xfrm>
          <a:off x="399393" y="304800"/>
          <a:ext cx="8471338" cy="4298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5283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9"/>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a:t>CRONOGRAMA</a:t>
            </a:r>
            <a:endParaRPr/>
          </a:p>
        </p:txBody>
      </p:sp>
      <p:sp>
        <p:nvSpPr>
          <p:cNvPr id="559" name="Google Shape;559;p49"/>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560" name="Google Shape;560;p49"/>
          <p:cNvCxnSpPr/>
          <p:nvPr/>
        </p:nvCxnSpPr>
        <p:spPr>
          <a:xfrm>
            <a:off x="7015900" y="-35700"/>
            <a:ext cx="0" cy="2382600"/>
          </a:xfrm>
          <a:prstGeom prst="straightConnector1">
            <a:avLst/>
          </a:prstGeom>
          <a:noFill/>
          <a:ln w="9525" cap="flat" cmpd="sng">
            <a:solidFill>
              <a:schemeClr val="dk1"/>
            </a:solidFill>
            <a:prstDash val="solid"/>
            <a:round/>
            <a:headEnd type="none" w="med" len="med"/>
            <a:tailEnd type="none" w="med" len="med"/>
          </a:ln>
        </p:spPr>
      </p:cxnSp>
      <p:sp>
        <p:nvSpPr>
          <p:cNvPr id="4" name="Rectángulo 3"/>
          <p:cNvSpPr/>
          <p:nvPr/>
        </p:nvSpPr>
        <p:spPr>
          <a:xfrm>
            <a:off x="4544030" y="3385825"/>
            <a:ext cx="2324674" cy="261610"/>
          </a:xfrm>
          <a:prstGeom prst="rect">
            <a:avLst/>
          </a:prstGeom>
        </p:spPr>
        <p:txBody>
          <a:bodyPr wrap="none">
            <a:spAutoFit/>
          </a:bodyPr>
          <a:lstStyle/>
          <a:p>
            <a:pPr lvl="0" algn="r">
              <a:buClr>
                <a:srgbClr val="FFFFFF"/>
              </a:buClr>
              <a:buSzPts val="1200"/>
            </a:pPr>
            <a:r>
              <a:rPr lang="es-MX" sz="1100">
                <a:solidFill>
                  <a:srgbClr val="FFFFFF"/>
                </a:solidFill>
                <a:latin typeface="Roboto Condensed Light"/>
                <a:sym typeface="Roboto Condensed Light"/>
              </a:rPr>
              <a:t>Actividades y tiempos de duración</a:t>
            </a:r>
          </a:p>
        </p:txBody>
      </p:sp>
    </p:spTree>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E77D36FDC3CD64D81F9BDDA92AFCA0F" ma:contentTypeVersion="8" ma:contentTypeDescription="Create a new document." ma:contentTypeScope="" ma:versionID="9186edff731ddf667be76a1ea66b5603">
  <xsd:schema xmlns:xsd="http://www.w3.org/2001/XMLSchema" xmlns:xs="http://www.w3.org/2001/XMLSchema" xmlns:p="http://schemas.microsoft.com/office/2006/metadata/properties" xmlns:ns2="20b6535c-481e-4423-8e23-5801d044afbb" targetNamespace="http://schemas.microsoft.com/office/2006/metadata/properties" ma:root="true" ma:fieldsID="82261148cacff677daf0bd00256ebd46" ns2:_="">
    <xsd:import namespace="20b6535c-481e-4423-8e23-5801d044afb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b6535c-481e-4423-8e23-5801d044af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FDA82C-453C-4593-B400-71FFAAF537BC}">
  <ds:schemaRefs>
    <ds:schemaRef ds:uri="20b6535c-481e-4423-8e23-5801d044afb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AB8A6D8-1B3A-4B08-8433-9B89D0703CA6}">
  <ds:schemaRefs>
    <ds:schemaRef ds:uri="http://schemas.microsoft.com/sharepoint/v3/contenttype/forms"/>
  </ds:schemaRefs>
</ds:datastoreItem>
</file>

<file path=customXml/itemProps3.xml><?xml version="1.0" encoding="utf-8"?>
<ds:datastoreItem xmlns:ds="http://schemas.openxmlformats.org/officeDocument/2006/customXml" ds:itemID="{18D8C24F-06D1-48EA-A6FF-A4E289A557DD}">
  <ds:schemaRefs>
    <ds:schemaRef ds:uri="20b6535c-481e-4423-8e23-5801d044af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36</Slides>
  <Notes>27</Notes>
  <HiddenSlides>0</HiddenSlides>
  <ScaleCrop>false</ScaleCrop>
  <HeadingPairs>
    <vt:vector size="4" baseType="variant">
      <vt:variant>
        <vt:lpstr>Theme</vt:lpstr>
      </vt:variant>
      <vt:variant>
        <vt:i4>2</vt:i4>
      </vt:variant>
      <vt:variant>
        <vt:lpstr>Slide Titles</vt:lpstr>
      </vt:variant>
      <vt:variant>
        <vt:i4>36</vt:i4>
      </vt:variant>
    </vt:vector>
  </HeadingPairs>
  <TitlesOfParts>
    <vt:vector size="38" baseType="lpstr">
      <vt:lpstr>Tech Newsletter by Slidesgo</vt:lpstr>
      <vt:lpstr>1_Tech Newsletter by Slidesgo</vt:lpstr>
      <vt:lpstr>SiMed Su Cita Médica</vt:lpstr>
      <vt:lpstr>TABLA DE CONTENIDOS</vt:lpstr>
      <vt:lpstr>PRESENTACIÓN DEL PROYECTO</vt:lpstr>
      <vt:lpstr>Integrantes!</vt:lpstr>
      <vt:lpstr>Sistema de información de citas médicas SiMed </vt:lpstr>
      <vt:lpstr>Sistema de información de citas médicas SiMed </vt:lpstr>
      <vt:lpstr>WBS</vt:lpstr>
      <vt:lpstr>PowerPoint Presentation</vt:lpstr>
      <vt:lpstr>CRONOGRAMA</vt:lpstr>
      <vt:lpstr>CRONOGRAMA</vt:lpstr>
      <vt:lpstr>REQUISITOS</vt:lpstr>
      <vt:lpstr>REQUISITOS FUNCIONALES</vt:lpstr>
      <vt:lpstr>Planning Poker</vt:lpstr>
      <vt:lpstr>Planning Poker</vt:lpstr>
      <vt:lpstr>USABILIDAD</vt:lpstr>
      <vt:lpstr>COSTOS</vt:lpstr>
      <vt:lpstr>COSTOS</vt:lpstr>
      <vt:lpstr>COSTOS</vt:lpstr>
      <vt:lpstr>RIESGOS</vt:lpstr>
      <vt:lpstr>RIESGOS POSITIVOS</vt:lpstr>
      <vt:lpstr>RIESGOS NEGATIVOS</vt:lpstr>
      <vt:lpstr>ARQUITECTURA</vt:lpstr>
      <vt:lpstr>Estilo de arquitectura </vt:lpstr>
      <vt:lpstr>ARQUITECTURA CANDIDATA</vt:lpstr>
      <vt:lpstr>HERRAMIENTAS</vt:lpstr>
      <vt:lpstr>HERRAMIENTAS</vt:lpstr>
      <vt:lpstr>MockUps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SiMed Su Cita Médica</dc:title>
  <dc:creator>Soporte</dc:creator>
  <cp:revision>1</cp:revision>
  <dcterms:modified xsi:type="dcterms:W3CDTF">2020-08-28T00:21:20Z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0x010100CE77D36FDC3CD64D81F9BDDA92AFCA0F</vt:lpwstr>
  </property>
</Properties>
</file>